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2"/>
  </p:notesMasterIdLst>
  <p:sldIdLst>
    <p:sldId id="256" r:id="rId2"/>
    <p:sldId id="257" r:id="rId3"/>
    <p:sldId id="289" r:id="rId4"/>
    <p:sldId id="290" r:id="rId5"/>
    <p:sldId id="293" r:id="rId6"/>
    <p:sldId id="291" r:id="rId7"/>
    <p:sldId id="292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94" r:id="rId16"/>
    <p:sldId id="302" r:id="rId17"/>
    <p:sldId id="303" r:id="rId18"/>
    <p:sldId id="286" r:id="rId19"/>
    <p:sldId id="288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wmf"/><Relationship Id="rId7" Type="http://schemas.openxmlformats.org/officeDocument/2006/relationships/image" Target="../media/image10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B2E29-9898-4CD2-B2C2-93FEE87BC4B5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EA2AF-89CD-4E4C-8CCC-7FBB9914C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5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70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5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8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92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0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7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4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9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32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7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97CE7C-A0BD-48F5-8CE4-0C5F236371DC}" type="datetimeFigureOut">
              <a:rPr lang="ru-RU" smtClean="0"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4E3CD-1EE7-462C-894B-DE4C668DC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03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.wmf"/><Relationship Id="rId10" Type="http://schemas.openxmlformats.org/officeDocument/2006/relationships/image" Target="../media/image5.jp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5.jp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5.jp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10.wmf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.jp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10.wmf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5.jpg"/><Relationship Id="rId19" Type="http://schemas.openxmlformats.org/officeDocument/2006/relationships/oleObject" Target="../embeddings/oleObject43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.wmf"/><Relationship Id="rId1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10" Type="http://schemas.openxmlformats.org/officeDocument/2006/relationships/image" Target="../media/image5.jpg"/><Relationship Id="rId4" Type="http://schemas.openxmlformats.org/officeDocument/2006/relationships/oleObject" Target="../embeddings/oleObject5.bin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.jpg"/><Relationship Id="rId7" Type="http://schemas.openxmlformats.org/officeDocument/2006/relationships/image" Target="../media/image3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0" Type="http://schemas.openxmlformats.org/officeDocument/2006/relationships/image" Target="../media/image5.jpg"/><Relationship Id="rId4" Type="http://schemas.openxmlformats.org/officeDocument/2006/relationships/oleObject" Target="../embeddings/oleObject8.bin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Ничего не меняется…</a:t>
            </a:r>
            <a:br>
              <a:rPr lang="ru-RU" sz="4400" dirty="0" smtClean="0"/>
            </a:br>
            <a:r>
              <a:rPr lang="ru-RU" sz="4400" dirty="0" smtClean="0"/>
              <a:t>НО Спам не побеждает!!!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Ткачев Василий, Проект </a:t>
            </a:r>
            <a:r>
              <a:rPr lang="en-US" dirty="0" smtClean="0">
                <a:solidFill>
                  <a:schemeClr val="tx1"/>
                </a:solidFill>
              </a:rPr>
              <a:t>All in Top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6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44707"/>
              </p:ext>
            </p:extLst>
          </p:nvPr>
        </p:nvGraphicFramePr>
        <p:xfrm>
          <a:off x="595313" y="1293813"/>
          <a:ext cx="110013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13" imgW="14666400" imgH="5688720" progId="">
                  <p:embed/>
                </p:oleObj>
              </mc:Choice>
              <mc:Fallback>
                <p:oleObj r:id="rId13" imgW="14666400" imgH="568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3" y="1293813"/>
                        <a:ext cx="110013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5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44707"/>
              </p:ext>
            </p:extLst>
          </p:nvPr>
        </p:nvGraphicFramePr>
        <p:xfrm>
          <a:off x="595313" y="1293813"/>
          <a:ext cx="110013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13" imgW="14666400" imgH="5688720" progId="">
                  <p:embed/>
                </p:oleObj>
              </mc:Choice>
              <mc:Fallback>
                <p:oleObj r:id="rId13" imgW="14666400" imgH="568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3" y="1293813"/>
                        <a:ext cx="110013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92020"/>
              </p:ext>
            </p:extLst>
          </p:nvPr>
        </p:nvGraphicFramePr>
        <p:xfrm>
          <a:off x="800100" y="1174750"/>
          <a:ext cx="10591800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15" imgW="14120280" imgH="6006240" progId="">
                  <p:embed/>
                </p:oleObj>
              </mc:Choice>
              <mc:Fallback>
                <p:oleObj r:id="rId15" imgW="14120280" imgH="6006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0100" y="1174750"/>
                        <a:ext cx="10591800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44707"/>
              </p:ext>
            </p:extLst>
          </p:nvPr>
        </p:nvGraphicFramePr>
        <p:xfrm>
          <a:off x="595313" y="1293813"/>
          <a:ext cx="110013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13" imgW="14666400" imgH="5688720" progId="">
                  <p:embed/>
                </p:oleObj>
              </mc:Choice>
              <mc:Fallback>
                <p:oleObj r:id="rId13" imgW="14666400" imgH="568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3" y="1293813"/>
                        <a:ext cx="110013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77209"/>
              </p:ext>
            </p:extLst>
          </p:nvPr>
        </p:nvGraphicFramePr>
        <p:xfrm>
          <a:off x="2787650" y="342900"/>
          <a:ext cx="6615113" cy="61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15" imgW="6615720" imgH="6171120" progId="">
                  <p:embed/>
                </p:oleObj>
              </mc:Choice>
              <mc:Fallback>
                <p:oleObj r:id="rId15" imgW="6615720" imgH="617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87650" y="342900"/>
                        <a:ext cx="6615113" cy="617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1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44707"/>
              </p:ext>
            </p:extLst>
          </p:nvPr>
        </p:nvGraphicFramePr>
        <p:xfrm>
          <a:off x="595313" y="1293813"/>
          <a:ext cx="110013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r:id="rId13" imgW="14666400" imgH="5688720" progId="">
                  <p:embed/>
                </p:oleObj>
              </mc:Choice>
              <mc:Fallback>
                <p:oleObj r:id="rId13" imgW="14666400" imgH="568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3" y="1293813"/>
                        <a:ext cx="110013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77209"/>
              </p:ext>
            </p:extLst>
          </p:nvPr>
        </p:nvGraphicFramePr>
        <p:xfrm>
          <a:off x="2787650" y="342900"/>
          <a:ext cx="6615113" cy="61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r:id="rId15" imgW="6615720" imgH="6171120" progId="">
                  <p:embed/>
                </p:oleObj>
              </mc:Choice>
              <mc:Fallback>
                <p:oleObj r:id="rId15" imgW="6615720" imgH="617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87650" y="342900"/>
                        <a:ext cx="6615113" cy="617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845180"/>
              </p:ext>
            </p:extLst>
          </p:nvPr>
        </p:nvGraphicFramePr>
        <p:xfrm>
          <a:off x="812446" y="609599"/>
          <a:ext cx="10853371" cy="495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r:id="rId17" imgW="12990240" imgH="5929920" progId="">
                  <p:embed/>
                </p:oleObj>
              </mc:Choice>
              <mc:Fallback>
                <p:oleObj r:id="rId17" imgW="12990240" imgH="5929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446" y="609599"/>
                        <a:ext cx="10853371" cy="495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6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44707"/>
              </p:ext>
            </p:extLst>
          </p:nvPr>
        </p:nvGraphicFramePr>
        <p:xfrm>
          <a:off x="595313" y="1293813"/>
          <a:ext cx="110013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13" imgW="14666400" imgH="5688720" progId="">
                  <p:embed/>
                </p:oleObj>
              </mc:Choice>
              <mc:Fallback>
                <p:oleObj r:id="rId13" imgW="14666400" imgH="5688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5313" y="1293813"/>
                        <a:ext cx="11001375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77209"/>
              </p:ext>
            </p:extLst>
          </p:nvPr>
        </p:nvGraphicFramePr>
        <p:xfrm>
          <a:off x="2787650" y="342900"/>
          <a:ext cx="6615113" cy="617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15" imgW="6615720" imgH="6171120" progId="">
                  <p:embed/>
                </p:oleObj>
              </mc:Choice>
              <mc:Fallback>
                <p:oleObj r:id="rId15" imgW="6615720" imgH="6171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87650" y="342900"/>
                        <a:ext cx="6615113" cy="617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845180"/>
              </p:ext>
            </p:extLst>
          </p:nvPr>
        </p:nvGraphicFramePr>
        <p:xfrm>
          <a:off x="812446" y="609599"/>
          <a:ext cx="10853371" cy="495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17" imgW="12990240" imgH="5929920" progId="">
                  <p:embed/>
                </p:oleObj>
              </mc:Choice>
              <mc:Fallback>
                <p:oleObj r:id="rId17" imgW="12990240" imgH="5929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12446" y="609599"/>
                        <a:ext cx="10853371" cy="4954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53154"/>
              </p:ext>
            </p:extLst>
          </p:nvPr>
        </p:nvGraphicFramePr>
        <p:xfrm>
          <a:off x="812446" y="1320800"/>
          <a:ext cx="10914911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19" imgW="12977640" imgH="4520520" progId="">
                  <p:embed/>
                </p:oleObj>
              </mc:Choice>
              <mc:Fallback>
                <p:oleObj r:id="rId19" imgW="12977640" imgH="4520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12446" y="1320800"/>
                        <a:ext cx="10914911" cy="380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2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ТАКИЕ </a:t>
            </a:r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ТАКИЕ </a:t>
            </a:r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544837"/>
              </p:ext>
            </p:extLst>
          </p:nvPr>
        </p:nvGraphicFramePr>
        <p:xfrm>
          <a:off x="550718" y="181775"/>
          <a:ext cx="9798628" cy="471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13269600" imgH="6387120" progId="">
                  <p:embed/>
                </p:oleObj>
              </mc:Choice>
              <mc:Fallback>
                <p:oleObj r:id="rId3" imgW="13269600" imgH="6387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718" y="181775"/>
                        <a:ext cx="9798628" cy="4716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рисковать?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Есть накрутка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Есть ли жизнь дальше?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41663"/>
            <a:ext cx="5120843" cy="396932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Скидка на </a:t>
            </a:r>
            <a:r>
              <a:rPr lang="en-US" dirty="0" smtClean="0">
                <a:solidFill>
                  <a:schemeClr val="tx1"/>
                </a:solidFill>
              </a:rPr>
              <a:t>All in Top </a:t>
            </a:r>
            <a:r>
              <a:rPr lang="en-US" dirty="0" err="1" smtClean="0">
                <a:solidFill>
                  <a:schemeClr val="tx1"/>
                </a:solidFill>
              </a:rPr>
              <a:t>Conf</a:t>
            </a:r>
            <a:r>
              <a:rPr lang="en-US" dirty="0" smtClean="0">
                <a:solidFill>
                  <a:schemeClr val="tx1"/>
                </a:solidFill>
              </a:rPr>
              <a:t> 2025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26-27 февраля 2025 г.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685800"/>
            <a:ext cx="4759036" cy="4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841663"/>
            <a:ext cx="5120843" cy="39693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Скидка курс оптимизации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Даты </a:t>
            </a:r>
            <a:r>
              <a:rPr lang="ru-RU" dirty="0" smtClean="0">
                <a:solidFill>
                  <a:schemeClr val="tx1"/>
                </a:solidFill>
              </a:rPr>
              <a:t>открытые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685800"/>
            <a:ext cx="4759036" cy="475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5" y="685800"/>
            <a:ext cx="4759036" cy="47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поговорим?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Есть </a:t>
            </a:r>
            <a:r>
              <a:rPr lang="ru-RU" dirty="0" err="1" smtClean="0">
                <a:solidFill>
                  <a:schemeClr val="tx1"/>
                </a:solidFill>
              </a:rPr>
              <a:t>ТОПы</a:t>
            </a:r>
            <a:r>
              <a:rPr lang="ru-RU" dirty="0" smtClean="0">
                <a:solidFill>
                  <a:schemeClr val="tx1"/>
                </a:solidFill>
              </a:rPr>
              <a:t>, но что это?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Зачем рисковать, если можно сделать красиво?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+7 495 5055023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tkachev@allintop.ru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Allintop_study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</p:spTree>
    <p:extLst>
      <p:ext uri="{BB962C8B-B14F-4D97-AF65-F5344CB8AC3E}">
        <p14:creationId xmlns:p14="http://schemas.microsoft.com/office/powerpoint/2010/main" val="785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6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ТОПы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Пластиковые окна???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Серьезно???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4" y="290945"/>
            <a:ext cx="6150005" cy="5966672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2181"/>
              </p:ext>
            </p:extLst>
          </p:nvPr>
        </p:nvGraphicFramePr>
        <p:xfrm>
          <a:off x="2136920" y="960149"/>
          <a:ext cx="9332912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4" imgW="9333000" imgH="4850640" progId="">
                  <p:embed/>
                </p:oleObj>
              </mc:Choice>
              <mc:Fallback>
                <p:oleObj r:id="rId4" imgW="9333000" imgH="4850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6920" y="960149"/>
                        <a:ext cx="9332912" cy="485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618546"/>
              </p:ext>
            </p:extLst>
          </p:nvPr>
        </p:nvGraphicFramePr>
        <p:xfrm>
          <a:off x="6079259" y="408492"/>
          <a:ext cx="3670300" cy="595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6" imgW="3669840" imgH="5955480" progId="">
                  <p:embed/>
                </p:oleObj>
              </mc:Choice>
              <mc:Fallback>
                <p:oleObj r:id="rId6" imgW="3669840" imgH="5955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79259" y="408492"/>
                        <a:ext cx="3670300" cy="595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702309"/>
              </p:ext>
            </p:extLst>
          </p:nvPr>
        </p:nvGraphicFramePr>
        <p:xfrm>
          <a:off x="1295400" y="1041400"/>
          <a:ext cx="960120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8" imgW="12799800" imgH="6361560" progId="">
                  <p:embed/>
                </p:oleObj>
              </mc:Choice>
              <mc:Fallback>
                <p:oleObj r:id="rId8" imgW="1279980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0" y="1041400"/>
                        <a:ext cx="9601200" cy="477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41" y="685800"/>
            <a:ext cx="5911634" cy="57404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0517"/>
              </p:ext>
            </p:extLst>
          </p:nvPr>
        </p:nvGraphicFramePr>
        <p:xfrm>
          <a:off x="581025" y="1408113"/>
          <a:ext cx="1102995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r:id="rId11" imgW="14704560" imgH="5383800" progId="">
                  <p:embed/>
                </p:oleObj>
              </mc:Choice>
              <mc:Fallback>
                <p:oleObj r:id="rId11" imgW="14704560" imgH="538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1025" y="1408113"/>
                        <a:ext cx="11029950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12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4680</TotalTime>
  <Words>163</Words>
  <Application>Microsoft Office PowerPoint</Application>
  <PresentationFormat>Широкоэкранный</PresentationFormat>
  <Paragraphs>57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Century Gothic</vt:lpstr>
      <vt:lpstr>Wingdings 3</vt:lpstr>
      <vt:lpstr>Сектор</vt:lpstr>
      <vt:lpstr>Ничего не меняется… НО Спам не побеждает!!!</vt:lpstr>
      <vt:lpstr>О чем поговорим?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ТОПы?</vt:lpstr>
      <vt:lpstr>А ТАКИЕ ТОПы?</vt:lpstr>
      <vt:lpstr>А ТАКИЕ ТОПы?</vt:lpstr>
      <vt:lpstr>Зачем рисковать?</vt:lpstr>
      <vt:lpstr>БОНУСЫ</vt:lpstr>
      <vt:lpstr>БОНУСЫ</vt:lpstr>
      <vt:lpstr>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1 занятие  Технические детали</dc:title>
  <dc:creator>User</dc:creator>
  <cp:lastModifiedBy>Учетная запись Майкрософт</cp:lastModifiedBy>
  <cp:revision>61</cp:revision>
  <dcterms:created xsi:type="dcterms:W3CDTF">2020-03-15T11:01:11Z</dcterms:created>
  <dcterms:modified xsi:type="dcterms:W3CDTF">2024-02-21T22:40:50Z</dcterms:modified>
</cp:coreProperties>
</file>