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0"/>
  </p:notesMasterIdLst>
  <p:sldIdLst>
    <p:sldId id="256" r:id="rId2"/>
    <p:sldId id="338" r:id="rId3"/>
    <p:sldId id="1457" r:id="rId4"/>
    <p:sldId id="3351" r:id="rId5"/>
    <p:sldId id="2677" r:id="rId6"/>
    <p:sldId id="3305" r:id="rId7"/>
    <p:sldId id="927" r:id="rId8"/>
    <p:sldId id="3477" r:id="rId9"/>
    <p:sldId id="3308" r:id="rId10"/>
    <p:sldId id="3344" r:id="rId11"/>
    <p:sldId id="3335" r:id="rId12"/>
    <p:sldId id="3336" r:id="rId13"/>
    <p:sldId id="3338" r:id="rId14"/>
    <p:sldId id="3339" r:id="rId15"/>
    <p:sldId id="3340" r:id="rId16"/>
    <p:sldId id="3341" r:id="rId17"/>
    <p:sldId id="3342" r:id="rId18"/>
    <p:sldId id="3346" r:id="rId19"/>
    <p:sldId id="3343" r:id="rId20"/>
    <p:sldId id="3326" r:id="rId21"/>
    <p:sldId id="3327" r:id="rId22"/>
    <p:sldId id="3329" r:id="rId23"/>
    <p:sldId id="3330" r:id="rId24"/>
    <p:sldId id="3331" r:id="rId25"/>
    <p:sldId id="3272" r:id="rId26"/>
    <p:sldId id="3332" r:id="rId27"/>
    <p:sldId id="3333" r:id="rId28"/>
    <p:sldId id="3334" r:id="rId29"/>
    <p:sldId id="3350" r:id="rId30"/>
    <p:sldId id="3345" r:id="rId31"/>
    <p:sldId id="3309" r:id="rId32"/>
    <p:sldId id="3310" r:id="rId33"/>
    <p:sldId id="3311" r:id="rId34"/>
    <p:sldId id="3312" r:id="rId35"/>
    <p:sldId id="3313" r:id="rId36"/>
    <p:sldId id="3314" r:id="rId37"/>
    <p:sldId id="3315" r:id="rId38"/>
    <p:sldId id="3316" r:id="rId39"/>
    <p:sldId id="3322" r:id="rId40"/>
    <p:sldId id="3323" r:id="rId41"/>
    <p:sldId id="3319" r:id="rId42"/>
    <p:sldId id="3320" r:id="rId43"/>
    <p:sldId id="3325" r:id="rId44"/>
    <p:sldId id="3321" r:id="rId45"/>
    <p:sldId id="3324" r:id="rId46"/>
    <p:sldId id="3347" r:id="rId47"/>
    <p:sldId id="3348" r:id="rId48"/>
    <p:sldId id="371" r:id="rId49"/>
    <p:sldId id="3352" r:id="rId50"/>
    <p:sldId id="3353" r:id="rId51"/>
    <p:sldId id="3317" r:id="rId52"/>
    <p:sldId id="3354" r:id="rId53"/>
    <p:sldId id="3478" r:id="rId54"/>
    <p:sldId id="3479" r:id="rId55"/>
    <p:sldId id="3480" r:id="rId56"/>
    <p:sldId id="3481" r:id="rId57"/>
    <p:sldId id="3302" r:id="rId58"/>
    <p:sldId id="1065" r:id="rId5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98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0B6DE5-5900-4959-A24F-7CB7BF6E28E6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3B41FC-980C-467B-A1F4-66B9EE4BF9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63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B41FC-980C-467B-A1F4-66B9EE4BF9C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057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C9532-1AAC-4447-B29D-1C7E2D36D598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672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205AAC-A6DB-7D7F-3049-3FDBF357AF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75998E6-F4CC-E5F4-0D50-9D674F690D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5A51F9-3273-5D90-71C4-3E120E1C9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CC50-5F14-4272-A1BF-3A6F20C38A2C}" type="datetime1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FC616E-DFAE-8630-9CF3-698FEBF71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313431-429C-EDB2-87FC-8D00F9100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472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4C2FFC-3184-8EA3-5964-404961FD9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7B0018B-9682-B76D-E668-53C88361C4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20CE25-5A1C-8454-DCA8-02EF33699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BDC5D-B4A1-41F8-BE1C-87CFBC618334}" type="datetime1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ABB30A-C5B9-9D85-8FF5-690A1C4E7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273BC4-4E56-FF1D-D3DD-4A3D66301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097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29C069D-9E08-DFB8-13BE-4E8671240D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E94263-5051-6DCD-02C6-33B5531A11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E73FD3-CB6B-458F-39FD-8B17E3CF4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63802-5204-47FF-8439-1C670739F7F4}" type="datetime1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2319DB-30C8-BFA5-05E5-2077EE19E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10CC04-C348-FE79-A147-7822F5F65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889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079939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BDBB40-9439-6C81-9CD1-D68EC7EB2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6B0394-C543-DEB5-B011-B81CD5E8A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DEC86C-87F3-1937-9F57-C5AE158C4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590A1-CB3C-4C5B-9D51-F6D84689D302}" type="datetime1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6B0E16-0C1C-7A98-C053-0DD823FFF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2F42F8-4C85-98DF-F388-68C139C6B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77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B1EF73-5A93-AE24-370C-C44A30C6D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73E374-4E52-59B6-674E-1A52780F2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246C86-C871-E806-3304-40CD0BDB1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FA774-3CB8-455F-B16B-ADE165508FC5}" type="datetime1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6C830A-8C75-7A51-1FA0-FB7819D46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0427A9-B808-AD7C-A5BE-384987B57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634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2786D4-3BA6-9EAB-83E0-CB0012BA1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7CAC0A-2D92-7933-17A3-D7C1E62C1C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F0CD1B0-0027-78BF-8A05-B96462B0A9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0BFE9C-2B5A-9B5B-B339-857908FE5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2F746-0CFE-4CE0-B862-B829ABDF1B95}" type="datetime1">
              <a:rPr lang="ru-RU" smtClean="0"/>
              <a:t>19.02.2024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D47B4E-4348-C079-B60A-A9FC33AC1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81EF3E-EC40-CF55-3B38-AA2DF9344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51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329289-F3FB-2635-732C-5B10CC528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91EAC8-DD43-7EE9-8376-B0720402AB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ECEDAB0-7E3A-83C9-673C-B6772087F2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7CF04A-C7BB-A6D1-82FF-E595CDF6C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8D1CD44-E3C6-B629-47C0-3AD368BB83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DED435C-9D80-3831-42AE-A7D75BB7A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2C561-D90B-4F69-A2FC-1EF3B3B9044D}" type="datetime1">
              <a:rPr lang="ru-RU" smtClean="0"/>
              <a:t>19.02.2024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D5CB6DF-47F6-95DC-F9CB-9B492A73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81039A7-87A4-7B11-E27F-BBF052118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642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89C747-A475-EB87-BD3F-289AC2DE1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7B35C17-0B50-CA91-A1C1-DDAC35B53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8B12-E476-4DB8-8383-051046A345BD}" type="datetime1">
              <a:rPr lang="ru-RU" smtClean="0"/>
              <a:t>19.02.2024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512C72F-31F2-36A8-D464-B507BFD21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6589220-2928-07C1-AF7D-049823FFE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817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F339287-C1CB-498F-8416-17C623448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48ED7-613A-43A9-9FEE-2EF7443DBF8A}" type="datetime1">
              <a:rPr lang="ru-RU" smtClean="0"/>
              <a:t>19.02.2024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142761F-6573-2260-113A-953D31525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3023C3A-300A-1A51-3F78-97D01ABE1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9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53A2A1-8273-52EB-30DD-D484FCA7D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D6D553-B8D7-AFDA-664F-5A6B929AA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2C888E-A01A-2D62-1664-B81FF9FB98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7CF58B-32CB-FDDF-1279-0BCDB7405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E87A-E474-4DF0-BF19-7663E41F14F6}" type="datetime1">
              <a:rPr lang="ru-RU" smtClean="0"/>
              <a:t>19.02.2024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0626A77-FF07-AE7E-8BBF-180D67FBF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A2D147-FC20-B03D-7E3A-D17EDFE6B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650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EFAB47-AD56-980F-134E-6121CC585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0A47E0A-C226-5D17-F02B-7695825760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097AE1-DC4A-1EE1-30E7-F4B3F85A19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3F976B-9AAB-B31F-094C-C8D6F1ADC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1F56F-C149-4FB5-BFF4-C8E2A324E89F}" type="datetime1">
              <a:rPr lang="ru-RU" smtClean="0"/>
              <a:t>19.02.2024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FC35D17-F6D8-E864-69AB-BF8E34E85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DACAC4-F7DD-72C4-888C-94345D76D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096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F4CD75-FE75-B35C-4E4B-FB6214FC2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E4CC30-E81C-6082-A161-CD00BBEA25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C0378D-6309-4828-39FD-C591E83A16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1996C-A8F0-4133-81F2-C91167454F4F}" type="datetime1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AA9320-C6E4-16E9-1BA0-0F7E9DCD93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5995E6-12C8-61DE-F9B0-C0F3A0CDB6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EBE77-4388-416A-9EB5-39ED1574E9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96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docs.google.com/spreadsheets/u/1/d/1HflVng6sYIb6Gs4pOKiDGtqU5YJ2-hgdM4pRNaT62gs/htmlview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eastbaytimes.com/2023/10/25/best-kratom-capsules-quality-kratom-pills-from-top-kratom-vendors-onlin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sandiegomagazine.com/partner-content/7-best-kratom-vendors-to-buy-kratom-online-in-2023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seorestore.com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youtube.com/watch?v=68SCEk4ZStQ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delmain.co/blog/dental-seo-guid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detailed.com/state-of-content/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webconfs.com/4401/the-abcs-of-seo-for-websites-how-to-increase-your-rank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authorityhacker.com/traffic-estimates-accuracy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ww.kentreporter.com/marke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kitsapdailynews.com/market/" TargetMode="External"/><Relationship Id="rId3" Type="http://schemas.openxmlformats.org/officeDocument/2006/relationships/hyperlink" Target="https://www.vashonbeachcomber.com/market/" TargetMode="External"/><Relationship Id="rId7" Type="http://schemas.openxmlformats.org/officeDocument/2006/relationships/hyperlink" Target="https://www.bainbridgereview.com/market/" TargetMode="External"/><Relationship Id="rId2" Type="http://schemas.openxmlformats.org/officeDocument/2006/relationships/hyperlink" Target="https://www.soundpublishing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othell-reporter.com/" TargetMode="External"/><Relationship Id="rId5" Type="http://schemas.openxmlformats.org/officeDocument/2006/relationships/hyperlink" Target="https://www.auburn-reporter.com/market/" TargetMode="External"/><Relationship Id="rId4" Type="http://schemas.openxmlformats.org/officeDocument/2006/relationships/hyperlink" Target="https://www.bellevuereporter.com/market/" TargetMode="External"/><Relationship Id="rId9" Type="http://schemas.openxmlformats.org/officeDocument/2006/relationships/hyperlink" Target="https://www.courierherald.com/market/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" TargetMode="External"/><Relationship Id="rId2" Type="http://schemas.openxmlformats.org/officeDocument/2006/relationships/hyperlink" Target="https://sites.google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roups.google.com/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seoshaolin.com/" TargetMode="External"/><Relationship Id="rId2" Type="http://schemas.openxmlformats.org/officeDocument/2006/relationships/hyperlink" Target="https://shakin.ru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E9A34F-A984-20A6-2AEE-478002663A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52074"/>
            <a:ext cx="9144000" cy="899110"/>
          </a:xfrm>
        </p:spPr>
        <p:txBody>
          <a:bodyPr>
            <a:normAutofit fontScale="90000"/>
          </a:bodyPr>
          <a:lstStyle/>
          <a:p>
            <a:r>
              <a:rPr lang="ru-RU" dirty="0"/>
              <a:t>Паразитическое </a:t>
            </a:r>
            <a:r>
              <a:rPr lang="en-US" dirty="0"/>
              <a:t>SEO </a:t>
            </a:r>
            <a:r>
              <a:rPr lang="ru-RU" dirty="0"/>
              <a:t>в 2024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CA3F859-2C93-CB6C-1007-5C25271327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136105"/>
            <a:ext cx="9144000" cy="457200"/>
          </a:xfrm>
        </p:spPr>
        <p:txBody>
          <a:bodyPr/>
          <a:lstStyle/>
          <a:p>
            <a:r>
              <a:rPr lang="ru-RU" dirty="0"/>
              <a:t>Михаил Шакин, </a:t>
            </a:r>
            <a:r>
              <a:rPr lang="en-US" dirty="0"/>
              <a:t>shakin.ru</a:t>
            </a:r>
            <a:endParaRPr lang="ru-RU" dirty="0"/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592B263F-9F87-E881-BA29-4B07595A05A9}"/>
              </a:ext>
            </a:extLst>
          </p:cNvPr>
          <p:cNvSpPr txBox="1">
            <a:spLocks/>
          </p:cNvSpPr>
          <p:nvPr/>
        </p:nvSpPr>
        <p:spPr>
          <a:xfrm>
            <a:off x="1524000" y="264695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Конференция </a:t>
            </a:r>
            <a:r>
              <a:rPr lang="en-US" dirty="0"/>
              <a:t>All in Top Conf 2024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8F8BCAA-8383-3C97-4C80-DB52E6C220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640" y="2587386"/>
            <a:ext cx="3548719" cy="354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309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536AC-73C0-6D16-1DAF-8FEBF92A6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Таблица из </a:t>
            </a:r>
            <a:r>
              <a:rPr lang="en-US" dirty="0"/>
              <a:t>Google </a:t>
            </a:r>
            <a:r>
              <a:rPr lang="ru-RU" dirty="0"/>
              <a:t>Документов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AB9C70-F8BD-7E56-9322-D41CC4997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7" y="1859512"/>
            <a:ext cx="12155945" cy="4494635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E8F6F3B-E659-42AE-85BA-FECA7D563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187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1C9586-C1A7-5EE7-BE5E-045914AC2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Таблица из </a:t>
            </a:r>
            <a:r>
              <a:rPr lang="en-US" dirty="0"/>
              <a:t>Google </a:t>
            </a:r>
            <a:r>
              <a:rPr lang="ru-RU" dirty="0"/>
              <a:t>Документов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788053-9C07-A451-3494-A2FA29463D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https://docs.google.com/spreadsheets/u/1/d/1HflVng6sYIb6Gs4pOKiDGtqU5YJ2-hgdM4pRNaT62gs/</a:t>
            </a:r>
            <a:r>
              <a:rPr lang="en-US" dirty="0">
                <a:highlight>
                  <a:srgbClr val="00FF00"/>
                </a:highlight>
                <a:hlinkClick r:id="rId2"/>
              </a:rPr>
              <a:t>htmlview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B50CE8-6FC8-6CF4-BFFC-99B1CECBB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938" y="0"/>
            <a:ext cx="1895061" cy="18950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EEB652-1DEF-98D2-8BAB-3EFAF8001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7547" y="2730500"/>
            <a:ext cx="8996905" cy="41275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B677EB-F169-79B2-2C6D-0523EE707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333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4D7345-5F1D-3B8C-8F1A-42C2AD91C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 данных в таблице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839F52-3FF9-2791-D84D-740AB316F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Данные обновляются автоматически</a:t>
            </a:r>
          </a:p>
          <a:p>
            <a:r>
              <a:rPr lang="ru-RU" dirty="0"/>
              <a:t>Ссылки на </a:t>
            </a:r>
            <a:r>
              <a:rPr lang="en-US" dirty="0"/>
              <a:t>Wikipedia, Finance Yahoo, </a:t>
            </a:r>
            <a:endParaRPr lang="ru-RU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87928E-BA85-2740-83D1-7AFE1924E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452" y="2802835"/>
            <a:ext cx="9175095" cy="4055165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5436C44-25FC-9CD2-C3E2-DB4342411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11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F06116-8C8B-869D-D8C1-61333A5B4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Приводятся графики и диаграммы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836658-EA0A-7D68-4E53-4CC739260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48" y="1370370"/>
            <a:ext cx="11456504" cy="5487630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4DD245D-CBDA-2059-212E-C31C84B80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027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AA3467-AB11-3F20-8821-321F81651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Можно переключиться на таблицу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CEB432-5086-BC79-4F73-A58CDB073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999" y="2709667"/>
            <a:ext cx="6962002" cy="1974299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4D6866F-616D-5ED4-C738-41985E3C0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663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9C4B9-FA0D-47FC-F90E-A23352738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 посмотреть реализацию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7988F4-6D08-36A4-F6BB-82F474A40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841" y="1540591"/>
            <a:ext cx="9576318" cy="5317409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1F73A89-9BB9-4209-93BA-8F61A173C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560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3DD60D-C21F-C67B-64F7-D38491113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 таблицу ведет 36 ссылок с 11 сайтов по </a:t>
            </a:r>
            <a:r>
              <a:rPr lang="en-US" dirty="0"/>
              <a:t>SEO Spyglass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2D2FBE-4869-F0F5-7060-D6F0D40CD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262187"/>
            <a:ext cx="12192001" cy="3672082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E61407C-1272-EB6E-C8F4-A7539B824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988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051229-C1FA-ADD0-1881-3BFB1207E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Ссылки с обсуждений и статей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D6D57A-22A0-0F53-665C-1C38CEA61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61" y="1423210"/>
            <a:ext cx="12198361" cy="535081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BECE720-FFC6-F290-26EE-ED7E91237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900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51DBF6-6093-09AF-1DCE-834AD39C3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Особенности этой таблицы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E4FDC2-5854-484C-1A09-6AAC0DF70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Динамические данные</a:t>
            </a:r>
          </a:p>
          <a:p>
            <a:r>
              <a:rPr lang="ru-RU" dirty="0"/>
              <a:t>Информация всегда актуальна</a:t>
            </a:r>
          </a:p>
          <a:p>
            <a:r>
              <a:rPr lang="ru-RU" dirty="0"/>
              <a:t>Информативнее любого видео и статьи.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32A95C2-2284-9E65-85F5-5D7F603F5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2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D5100E-513E-57E0-9594-03171E349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Статьи с партнерскими ссылками на СМИ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8F7E94-B861-7C01-6258-8FC845323E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555033"/>
            <a:ext cx="2438400" cy="2438400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B42C268-860E-98E4-7499-164F0EC79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133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0C4DFD-DD2F-49C8-8148-CFCDC7133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Кратко обо мне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BE0643-B11A-40A4-859A-75EDF3877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697" y="1825625"/>
            <a:ext cx="4390831" cy="435133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В SEO с 2006 года</a:t>
            </a:r>
          </a:p>
          <a:p>
            <a:r>
              <a:rPr lang="ru-RU" dirty="0"/>
              <a:t>С 2007 веду блог shakin.ru</a:t>
            </a:r>
          </a:p>
          <a:p>
            <a:r>
              <a:rPr lang="ru-RU" dirty="0"/>
              <a:t>4 года прожил в США</a:t>
            </a:r>
          </a:p>
          <a:p>
            <a:r>
              <a:rPr lang="ru-RU" dirty="0"/>
              <a:t>1,5 года работал там дальнобойщиком</a:t>
            </a:r>
          </a:p>
          <a:p>
            <a:r>
              <a:rPr lang="ru-RU" dirty="0"/>
              <a:t>Посетил 45 штатов США, Мексику и Канаду</a:t>
            </a:r>
          </a:p>
          <a:p>
            <a:r>
              <a:rPr lang="ru-RU" dirty="0"/>
              <a:t>Опыт продвижения сотен сайтов в США и других странах. </a:t>
            </a:r>
          </a:p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7FE9F08-8CE0-47F1-B90D-F591412CD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5876D-BB0C-4531-A0CD-F004CB59C6D3}" type="slidenum">
              <a:rPr lang="ru-RU" smtClean="0"/>
              <a:t>2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9950503-E8BF-4B54-A03F-F1AFE801D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014" y="1595535"/>
            <a:ext cx="7299153" cy="445070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25721C-1EB1-4A01-8DCF-081CED4A9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164" y="1484243"/>
            <a:ext cx="7326476" cy="487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8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29E576-B34A-07A6-E51D-08DEAB296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Статьи с партнерскими ссылками на СМИ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560723-90F2-0639-9789-1B8A279A3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598" y="1611079"/>
            <a:ext cx="9706803" cy="5246921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01DC02B-A381-1FB5-1D98-BD78D9297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9048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20EF26-570D-D1BF-8018-62C4DD11F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Это платно размещенная статья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5A3EC8-6929-60A2-4DDD-56C0BB779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https://www.eastbaytimes.com/2023/10/25/best-kratom-capsules-quality-kratom-pills-from-top-kratom-vendors-online/</a:t>
            </a:r>
            <a:r>
              <a:rPr lang="ru-RU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49049E-4E9B-28F3-05C6-8D3B6B3E2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78" y="0"/>
            <a:ext cx="1885122" cy="18851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D52692-39B3-C5B9-90DE-FAA63DB5A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939" y="2682875"/>
            <a:ext cx="10302121" cy="4175125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DF0B3ED-BD18-4C63-9D99-890EC5ACC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0729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E38349-0439-2CB1-B8B0-B2104F70E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 эту страницу размещены 34 ссылки с 26 сайтов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431A79-A9F7-3595-892C-34E6E10CE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05" y="2199032"/>
            <a:ext cx="12200405" cy="3515967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E699FB8-2BD9-13EE-3B7F-98A52C186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733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D25CCC-5377-0AD6-55A5-797413E42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Это тоже платные статьи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C73F16-ACFD-580D-F0AA-CEF30EB6C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9956"/>
            <a:ext cx="12183253" cy="5218044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5A51A5F-BE3B-A646-1B40-CF4246301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7288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D07401-825F-57CB-92D6-732E9D8A1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ссылки с платной статьи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C68AF3-EB38-FB2F-EA5E-EEE74807E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https://sandiegomagazine.com/</a:t>
            </a:r>
            <a:r>
              <a:rPr lang="en-US" dirty="0">
                <a:highlight>
                  <a:srgbClr val="00FF00"/>
                </a:highlight>
                <a:hlinkClick r:id="rId2"/>
              </a:rPr>
              <a:t>partner-content</a:t>
            </a:r>
            <a:r>
              <a:rPr lang="en-US" dirty="0">
                <a:hlinkClick r:id="rId2"/>
              </a:rPr>
              <a:t>/7-best-kratom-vendors-to-buy-kratom-online-in-2023/</a:t>
            </a:r>
            <a:r>
              <a:rPr lang="ru-RU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507511-1DB8-D7B9-7869-0EA69B03E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95657"/>
            <a:ext cx="12192000" cy="39184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DDEF0A-6931-9394-3B43-472C03154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234" y="0"/>
            <a:ext cx="1997765" cy="1997765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8B3B9A0-3000-9FD3-C115-C5A5DCBE3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5587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F49CEB-6E7F-41EB-BCA8-89EE40F17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Схема действий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9045DD0-8E10-4573-AFB6-5F57A4AD5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1836-47D1-4C62-B7D3-19790C991745}" type="slidenum">
              <a:rPr lang="ru-RU" smtClean="0"/>
              <a:t>25</a:t>
            </a:fld>
            <a:endParaRPr lang="ru-RU"/>
          </a:p>
        </p:txBody>
      </p:sp>
      <p:sp>
        <p:nvSpPr>
          <p:cNvPr id="8" name="Freeform 254">
            <a:extLst>
              <a:ext uri="{FF2B5EF4-FFF2-40B4-BE49-F238E27FC236}">
                <a16:creationId xmlns:a16="http://schemas.microsoft.com/office/drawing/2014/main" id="{F0048354-AE95-41DC-BF38-12A058D2A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1071" y="2094117"/>
            <a:ext cx="4038274" cy="2007320"/>
          </a:xfrm>
          <a:custGeom>
            <a:avLst/>
            <a:gdLst>
              <a:gd name="T0" fmla="*/ 4005 w 4470"/>
              <a:gd name="T1" fmla="*/ 0 h 2221"/>
              <a:gd name="T2" fmla="*/ 0 w 4470"/>
              <a:gd name="T3" fmla="*/ 1375 h 2221"/>
              <a:gd name="T4" fmla="*/ 464 w 4470"/>
              <a:gd name="T5" fmla="*/ 2220 h 2221"/>
              <a:gd name="T6" fmla="*/ 4469 w 4470"/>
              <a:gd name="T7" fmla="*/ 838 h 2221"/>
              <a:gd name="T8" fmla="*/ 4005 w 4470"/>
              <a:gd name="T9" fmla="*/ 0 h 2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0" h="2221">
                <a:moveTo>
                  <a:pt x="4005" y="0"/>
                </a:moveTo>
                <a:lnTo>
                  <a:pt x="0" y="1375"/>
                </a:lnTo>
                <a:lnTo>
                  <a:pt x="464" y="2220"/>
                </a:lnTo>
                <a:lnTo>
                  <a:pt x="4469" y="838"/>
                </a:lnTo>
                <a:lnTo>
                  <a:pt x="4005" y="0"/>
                </a:ln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900"/>
          </a:p>
        </p:txBody>
      </p:sp>
      <p:sp>
        <p:nvSpPr>
          <p:cNvPr id="10" name="Freeform 256">
            <a:extLst>
              <a:ext uri="{FF2B5EF4-FFF2-40B4-BE49-F238E27FC236}">
                <a16:creationId xmlns:a16="http://schemas.microsoft.com/office/drawing/2014/main" id="{2C09C3DB-0231-4D36-A335-2ECA58F12F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3067" y="3327401"/>
            <a:ext cx="4038274" cy="2007320"/>
          </a:xfrm>
          <a:custGeom>
            <a:avLst/>
            <a:gdLst>
              <a:gd name="T0" fmla="*/ 4005 w 4470"/>
              <a:gd name="T1" fmla="*/ 0 h 2222"/>
              <a:gd name="T2" fmla="*/ 0 w 4470"/>
              <a:gd name="T3" fmla="*/ 1376 h 2222"/>
              <a:gd name="T4" fmla="*/ 464 w 4470"/>
              <a:gd name="T5" fmla="*/ 2221 h 2222"/>
              <a:gd name="T6" fmla="*/ 4469 w 4470"/>
              <a:gd name="T7" fmla="*/ 845 h 2222"/>
              <a:gd name="T8" fmla="*/ 4005 w 4470"/>
              <a:gd name="T9" fmla="*/ 0 h 2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0" h="2222">
                <a:moveTo>
                  <a:pt x="4005" y="0"/>
                </a:moveTo>
                <a:lnTo>
                  <a:pt x="0" y="1376"/>
                </a:lnTo>
                <a:lnTo>
                  <a:pt x="464" y="2221"/>
                </a:lnTo>
                <a:lnTo>
                  <a:pt x="4469" y="845"/>
                </a:lnTo>
                <a:lnTo>
                  <a:pt x="4005" y="0"/>
                </a:lnTo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900"/>
          </a:p>
        </p:txBody>
      </p:sp>
      <p:sp>
        <p:nvSpPr>
          <p:cNvPr id="11" name="Freeform 257">
            <a:extLst>
              <a:ext uri="{FF2B5EF4-FFF2-40B4-BE49-F238E27FC236}">
                <a16:creationId xmlns:a16="http://schemas.microsoft.com/office/drawing/2014/main" id="{ABA687BA-C70E-47DA-9CEF-EEA1979C7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775" y="2090762"/>
            <a:ext cx="4440511" cy="756728"/>
          </a:xfrm>
          <a:custGeom>
            <a:avLst/>
            <a:gdLst>
              <a:gd name="T0" fmla="*/ 4916 w 4917"/>
              <a:gd name="T1" fmla="*/ 838 h 839"/>
              <a:gd name="T2" fmla="*/ 447 w 4917"/>
              <a:gd name="T3" fmla="*/ 838 h 839"/>
              <a:gd name="T4" fmla="*/ 0 w 4917"/>
              <a:gd name="T5" fmla="*/ 422 h 839"/>
              <a:gd name="T6" fmla="*/ 447 w 4917"/>
              <a:gd name="T7" fmla="*/ 0 h 839"/>
              <a:gd name="T8" fmla="*/ 4452 w 4917"/>
              <a:gd name="T9" fmla="*/ 0 h 839"/>
              <a:gd name="T10" fmla="*/ 4916 w 4917"/>
              <a:gd name="T11" fmla="*/ 838 h 8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917" h="839">
                <a:moveTo>
                  <a:pt x="4916" y="838"/>
                </a:moveTo>
                <a:lnTo>
                  <a:pt x="447" y="838"/>
                </a:lnTo>
                <a:lnTo>
                  <a:pt x="0" y="422"/>
                </a:lnTo>
                <a:lnTo>
                  <a:pt x="447" y="0"/>
                </a:lnTo>
                <a:lnTo>
                  <a:pt x="4452" y="0"/>
                </a:lnTo>
                <a:lnTo>
                  <a:pt x="4916" y="838"/>
                </a:lnTo>
              </a:path>
            </a:pathLst>
          </a:custGeom>
          <a:solidFill>
            <a:srgbClr val="ED186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6900"/>
          </a:p>
        </p:txBody>
      </p:sp>
      <p:sp>
        <p:nvSpPr>
          <p:cNvPr id="12" name="Freeform 258">
            <a:extLst>
              <a:ext uri="{FF2B5EF4-FFF2-40B4-BE49-F238E27FC236}">
                <a16:creationId xmlns:a16="http://schemas.microsoft.com/office/drawing/2014/main" id="{027D8E92-66D8-4D4B-B2F1-0F82A107C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775" y="2090762"/>
            <a:ext cx="4440511" cy="756728"/>
          </a:xfrm>
          <a:custGeom>
            <a:avLst/>
            <a:gdLst>
              <a:gd name="T0" fmla="*/ 4916 w 4917"/>
              <a:gd name="T1" fmla="*/ 838 h 839"/>
              <a:gd name="T2" fmla="*/ 447 w 4917"/>
              <a:gd name="T3" fmla="*/ 838 h 839"/>
              <a:gd name="T4" fmla="*/ 0 w 4917"/>
              <a:gd name="T5" fmla="*/ 422 h 839"/>
              <a:gd name="T6" fmla="*/ 447 w 4917"/>
              <a:gd name="T7" fmla="*/ 0 h 839"/>
              <a:gd name="T8" fmla="*/ 4452 w 4917"/>
              <a:gd name="T9" fmla="*/ 0 h 839"/>
              <a:gd name="T10" fmla="*/ 4916 w 4917"/>
              <a:gd name="T11" fmla="*/ 838 h 8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917" h="839">
                <a:moveTo>
                  <a:pt x="4916" y="838"/>
                </a:moveTo>
                <a:lnTo>
                  <a:pt x="447" y="838"/>
                </a:lnTo>
                <a:lnTo>
                  <a:pt x="0" y="422"/>
                </a:lnTo>
                <a:lnTo>
                  <a:pt x="447" y="0"/>
                </a:lnTo>
                <a:lnTo>
                  <a:pt x="4452" y="0"/>
                </a:lnTo>
                <a:lnTo>
                  <a:pt x="4916" y="838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900"/>
          </a:p>
        </p:txBody>
      </p:sp>
      <p:sp>
        <p:nvSpPr>
          <p:cNvPr id="13" name="Freeform 259">
            <a:extLst>
              <a:ext uri="{FF2B5EF4-FFF2-40B4-BE49-F238E27FC236}">
                <a16:creationId xmlns:a16="http://schemas.microsoft.com/office/drawing/2014/main" id="{B499AF5A-AD2F-4CFC-BA33-E4040E5B8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9012" y="3329402"/>
            <a:ext cx="4038274" cy="764694"/>
          </a:xfrm>
          <a:custGeom>
            <a:avLst/>
            <a:gdLst>
              <a:gd name="T0" fmla="*/ 4469 w 4470"/>
              <a:gd name="T1" fmla="*/ 845 h 846"/>
              <a:gd name="T2" fmla="*/ 464 w 4470"/>
              <a:gd name="T3" fmla="*/ 845 h 846"/>
              <a:gd name="T4" fmla="*/ 0 w 4470"/>
              <a:gd name="T5" fmla="*/ 0 h 846"/>
              <a:gd name="T6" fmla="*/ 4005 w 4470"/>
              <a:gd name="T7" fmla="*/ 0 h 846"/>
              <a:gd name="T8" fmla="*/ 4469 w 4470"/>
              <a:gd name="T9" fmla="*/ 845 h 8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0" h="846">
                <a:moveTo>
                  <a:pt x="4469" y="845"/>
                </a:moveTo>
                <a:lnTo>
                  <a:pt x="464" y="845"/>
                </a:lnTo>
                <a:lnTo>
                  <a:pt x="0" y="0"/>
                </a:lnTo>
                <a:lnTo>
                  <a:pt x="4005" y="0"/>
                </a:lnTo>
                <a:lnTo>
                  <a:pt x="4469" y="845"/>
                </a:lnTo>
              </a:path>
            </a:pathLst>
          </a:custGeom>
          <a:solidFill>
            <a:srgbClr val="5CC7D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6900"/>
          </a:p>
        </p:txBody>
      </p:sp>
      <p:sp>
        <p:nvSpPr>
          <p:cNvPr id="14" name="Freeform 260">
            <a:extLst>
              <a:ext uri="{FF2B5EF4-FFF2-40B4-BE49-F238E27FC236}">
                <a16:creationId xmlns:a16="http://schemas.microsoft.com/office/drawing/2014/main" id="{E1714A3E-A165-4EFB-AEFF-D500A7BAE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9012" y="3329402"/>
            <a:ext cx="4038274" cy="764694"/>
          </a:xfrm>
          <a:custGeom>
            <a:avLst/>
            <a:gdLst>
              <a:gd name="T0" fmla="*/ 4469 w 4470"/>
              <a:gd name="T1" fmla="*/ 845 h 846"/>
              <a:gd name="T2" fmla="*/ 464 w 4470"/>
              <a:gd name="T3" fmla="*/ 845 h 846"/>
              <a:gd name="T4" fmla="*/ 0 w 4470"/>
              <a:gd name="T5" fmla="*/ 0 h 846"/>
              <a:gd name="T6" fmla="*/ 4005 w 4470"/>
              <a:gd name="T7" fmla="*/ 0 h 846"/>
              <a:gd name="T8" fmla="*/ 4469 w 4470"/>
              <a:gd name="T9" fmla="*/ 845 h 8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0" h="846">
                <a:moveTo>
                  <a:pt x="4469" y="845"/>
                </a:moveTo>
                <a:lnTo>
                  <a:pt x="464" y="845"/>
                </a:lnTo>
                <a:lnTo>
                  <a:pt x="0" y="0"/>
                </a:lnTo>
                <a:lnTo>
                  <a:pt x="4005" y="0"/>
                </a:lnTo>
                <a:lnTo>
                  <a:pt x="4469" y="845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900"/>
          </a:p>
        </p:txBody>
      </p:sp>
      <p:sp>
        <p:nvSpPr>
          <p:cNvPr id="15" name="Freeform 261">
            <a:extLst>
              <a:ext uri="{FF2B5EF4-FFF2-40B4-BE49-F238E27FC236}">
                <a16:creationId xmlns:a16="http://schemas.microsoft.com/office/drawing/2014/main" id="{B6AFC99F-FD9D-47B5-9BDF-7740E0F5D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9010" y="4572029"/>
            <a:ext cx="4460421" cy="764694"/>
          </a:xfrm>
          <a:custGeom>
            <a:avLst/>
            <a:gdLst>
              <a:gd name="T0" fmla="*/ 464 w 4941"/>
              <a:gd name="T1" fmla="*/ 845 h 846"/>
              <a:gd name="T2" fmla="*/ 4469 w 4941"/>
              <a:gd name="T3" fmla="*/ 845 h 846"/>
              <a:gd name="T4" fmla="*/ 4940 w 4941"/>
              <a:gd name="T5" fmla="*/ 422 h 846"/>
              <a:gd name="T6" fmla="*/ 4469 w 4941"/>
              <a:gd name="T7" fmla="*/ 0 h 846"/>
              <a:gd name="T8" fmla="*/ 0 w 4941"/>
              <a:gd name="T9" fmla="*/ 0 h 846"/>
              <a:gd name="T10" fmla="*/ 464 w 4941"/>
              <a:gd name="T11" fmla="*/ 845 h 8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941" h="846">
                <a:moveTo>
                  <a:pt x="464" y="845"/>
                </a:moveTo>
                <a:lnTo>
                  <a:pt x="4469" y="845"/>
                </a:lnTo>
                <a:lnTo>
                  <a:pt x="4940" y="422"/>
                </a:lnTo>
                <a:lnTo>
                  <a:pt x="4469" y="0"/>
                </a:lnTo>
                <a:lnTo>
                  <a:pt x="0" y="0"/>
                </a:lnTo>
                <a:lnTo>
                  <a:pt x="464" y="845"/>
                </a:lnTo>
              </a:path>
            </a:pathLst>
          </a:custGeom>
          <a:solidFill>
            <a:srgbClr val="F1572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6900"/>
          </a:p>
        </p:txBody>
      </p:sp>
      <p:sp>
        <p:nvSpPr>
          <p:cNvPr id="16" name="Freeform 262">
            <a:extLst>
              <a:ext uri="{FF2B5EF4-FFF2-40B4-BE49-F238E27FC236}">
                <a16:creationId xmlns:a16="http://schemas.microsoft.com/office/drawing/2014/main" id="{4618589C-FD1C-477F-B7C2-4597780A6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9010" y="4572029"/>
            <a:ext cx="4460421" cy="764694"/>
          </a:xfrm>
          <a:custGeom>
            <a:avLst/>
            <a:gdLst>
              <a:gd name="T0" fmla="*/ 464 w 4941"/>
              <a:gd name="T1" fmla="*/ 845 h 846"/>
              <a:gd name="T2" fmla="*/ 4469 w 4941"/>
              <a:gd name="T3" fmla="*/ 845 h 846"/>
              <a:gd name="T4" fmla="*/ 4940 w 4941"/>
              <a:gd name="T5" fmla="*/ 422 h 846"/>
              <a:gd name="T6" fmla="*/ 4469 w 4941"/>
              <a:gd name="T7" fmla="*/ 0 h 846"/>
              <a:gd name="T8" fmla="*/ 0 w 4941"/>
              <a:gd name="T9" fmla="*/ 0 h 846"/>
              <a:gd name="T10" fmla="*/ 464 w 4941"/>
              <a:gd name="T11" fmla="*/ 845 h 8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941" h="846">
                <a:moveTo>
                  <a:pt x="464" y="845"/>
                </a:moveTo>
                <a:lnTo>
                  <a:pt x="4469" y="845"/>
                </a:lnTo>
                <a:lnTo>
                  <a:pt x="4940" y="422"/>
                </a:lnTo>
                <a:lnTo>
                  <a:pt x="4469" y="0"/>
                </a:lnTo>
                <a:lnTo>
                  <a:pt x="0" y="0"/>
                </a:lnTo>
                <a:lnTo>
                  <a:pt x="464" y="845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900"/>
          </a:p>
        </p:txBody>
      </p:sp>
      <p:sp>
        <p:nvSpPr>
          <p:cNvPr id="17" name="Freeform 263">
            <a:extLst>
              <a:ext uri="{FF2B5EF4-FFF2-40B4-BE49-F238E27FC236}">
                <a16:creationId xmlns:a16="http://schemas.microsoft.com/office/drawing/2014/main" id="{6562B538-0C9B-4A06-8175-2871FBE4E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1028" y="4697861"/>
            <a:ext cx="557554" cy="557589"/>
          </a:xfrm>
          <a:custGeom>
            <a:avLst/>
            <a:gdLst>
              <a:gd name="T0" fmla="*/ 308 w 616"/>
              <a:gd name="T1" fmla="*/ 0 h 616"/>
              <a:gd name="T2" fmla="*/ 308 w 616"/>
              <a:gd name="T3" fmla="*/ 0 h 616"/>
              <a:gd name="T4" fmla="*/ 0 w 616"/>
              <a:gd name="T5" fmla="*/ 307 h 616"/>
              <a:gd name="T6" fmla="*/ 308 w 616"/>
              <a:gd name="T7" fmla="*/ 615 h 616"/>
              <a:gd name="T8" fmla="*/ 615 w 616"/>
              <a:gd name="T9" fmla="*/ 307 h 616"/>
              <a:gd name="T10" fmla="*/ 308 w 616"/>
              <a:gd name="T11" fmla="*/ 0 h 6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16" h="616">
                <a:moveTo>
                  <a:pt x="308" y="0"/>
                </a:moveTo>
                <a:lnTo>
                  <a:pt x="308" y="0"/>
                </a:lnTo>
                <a:cubicBezTo>
                  <a:pt x="139" y="0"/>
                  <a:pt x="0" y="138"/>
                  <a:pt x="0" y="307"/>
                </a:cubicBezTo>
                <a:cubicBezTo>
                  <a:pt x="0" y="476"/>
                  <a:pt x="139" y="615"/>
                  <a:pt x="308" y="615"/>
                </a:cubicBezTo>
                <a:cubicBezTo>
                  <a:pt x="477" y="615"/>
                  <a:pt x="615" y="476"/>
                  <a:pt x="615" y="307"/>
                </a:cubicBezTo>
                <a:cubicBezTo>
                  <a:pt x="615" y="138"/>
                  <a:pt x="477" y="0"/>
                  <a:pt x="308" y="0"/>
                </a:cubicBezTo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900"/>
          </a:p>
        </p:txBody>
      </p:sp>
      <p:sp>
        <p:nvSpPr>
          <p:cNvPr id="18" name="Freeform 269">
            <a:extLst>
              <a:ext uri="{FF2B5EF4-FFF2-40B4-BE49-F238E27FC236}">
                <a16:creationId xmlns:a16="http://schemas.microsoft.com/office/drawing/2014/main" id="{B4E1C498-32BE-4A29-9BFF-D5A3BAD01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3078" y="2190327"/>
            <a:ext cx="557554" cy="557589"/>
          </a:xfrm>
          <a:custGeom>
            <a:avLst/>
            <a:gdLst>
              <a:gd name="T0" fmla="*/ 307 w 616"/>
              <a:gd name="T1" fmla="*/ 0 h 617"/>
              <a:gd name="T2" fmla="*/ 307 w 616"/>
              <a:gd name="T3" fmla="*/ 0 h 617"/>
              <a:gd name="T4" fmla="*/ 0 w 616"/>
              <a:gd name="T5" fmla="*/ 308 h 617"/>
              <a:gd name="T6" fmla="*/ 307 w 616"/>
              <a:gd name="T7" fmla="*/ 616 h 617"/>
              <a:gd name="T8" fmla="*/ 615 w 616"/>
              <a:gd name="T9" fmla="*/ 308 h 617"/>
              <a:gd name="T10" fmla="*/ 307 w 616"/>
              <a:gd name="T11" fmla="*/ 0 h 6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16" h="617">
                <a:moveTo>
                  <a:pt x="307" y="0"/>
                </a:moveTo>
                <a:lnTo>
                  <a:pt x="307" y="0"/>
                </a:lnTo>
                <a:cubicBezTo>
                  <a:pt x="138" y="0"/>
                  <a:pt x="0" y="133"/>
                  <a:pt x="0" y="308"/>
                </a:cubicBezTo>
                <a:cubicBezTo>
                  <a:pt x="0" y="477"/>
                  <a:pt x="138" y="616"/>
                  <a:pt x="307" y="616"/>
                </a:cubicBezTo>
                <a:cubicBezTo>
                  <a:pt x="476" y="616"/>
                  <a:pt x="615" y="477"/>
                  <a:pt x="615" y="308"/>
                </a:cubicBezTo>
                <a:cubicBezTo>
                  <a:pt x="615" y="133"/>
                  <a:pt x="476" y="0"/>
                  <a:pt x="307" y="0"/>
                </a:cubicBez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900"/>
          </a:p>
        </p:txBody>
      </p:sp>
      <p:sp>
        <p:nvSpPr>
          <p:cNvPr id="19" name="Freeform 271">
            <a:extLst>
              <a:ext uri="{FF2B5EF4-FFF2-40B4-BE49-F238E27FC236}">
                <a16:creationId xmlns:a16="http://schemas.microsoft.com/office/drawing/2014/main" id="{30DA1A48-5392-4B2D-AD1F-4DA9A5243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6626" y="3492700"/>
            <a:ext cx="3863044" cy="438106"/>
          </a:xfrm>
          <a:custGeom>
            <a:avLst/>
            <a:gdLst>
              <a:gd name="T0" fmla="*/ 0 w 4278"/>
              <a:gd name="T1" fmla="*/ 0 h 484"/>
              <a:gd name="T2" fmla="*/ 0 w 4278"/>
              <a:gd name="T3" fmla="*/ 0 h 484"/>
              <a:gd name="T4" fmla="*/ 272 w 4278"/>
              <a:gd name="T5" fmla="*/ 483 h 484"/>
              <a:gd name="T6" fmla="*/ 0 w 4278"/>
              <a:gd name="T7" fmla="*/ 0 h 484"/>
              <a:gd name="T8" fmla="*/ 4005 w 4278"/>
              <a:gd name="T9" fmla="*/ 0 h 484"/>
              <a:gd name="T10" fmla="*/ 4005 w 4278"/>
              <a:gd name="T11" fmla="*/ 0 h 484"/>
              <a:gd name="T12" fmla="*/ 4277 w 4278"/>
              <a:gd name="T13" fmla="*/ 483 h 484"/>
              <a:gd name="T14" fmla="*/ 4277 w 4278"/>
              <a:gd name="T15" fmla="*/ 483 h 484"/>
              <a:gd name="T16" fmla="*/ 4005 w 4278"/>
              <a:gd name="T17" fmla="*/ 0 h 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278" h="484">
                <a:moveTo>
                  <a:pt x="0" y="0"/>
                </a:moveTo>
                <a:lnTo>
                  <a:pt x="0" y="0"/>
                </a:lnTo>
                <a:lnTo>
                  <a:pt x="272" y="483"/>
                </a:lnTo>
                <a:lnTo>
                  <a:pt x="0" y="0"/>
                </a:lnTo>
                <a:close/>
                <a:moveTo>
                  <a:pt x="4005" y="0"/>
                </a:moveTo>
                <a:lnTo>
                  <a:pt x="4005" y="0"/>
                </a:lnTo>
                <a:lnTo>
                  <a:pt x="4277" y="483"/>
                </a:lnTo>
                <a:lnTo>
                  <a:pt x="4277" y="483"/>
                </a:lnTo>
                <a:lnTo>
                  <a:pt x="400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6900"/>
          </a:p>
        </p:txBody>
      </p:sp>
      <p:sp>
        <p:nvSpPr>
          <p:cNvPr id="20" name="Freeform 272">
            <a:extLst>
              <a:ext uri="{FF2B5EF4-FFF2-40B4-BE49-F238E27FC236}">
                <a16:creationId xmlns:a16="http://schemas.microsoft.com/office/drawing/2014/main" id="{E055B8AB-256D-4CF5-8C65-5F0EA655E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6626" y="3492700"/>
            <a:ext cx="246917" cy="438106"/>
          </a:xfrm>
          <a:custGeom>
            <a:avLst/>
            <a:gdLst>
              <a:gd name="T0" fmla="*/ 0 w 273"/>
              <a:gd name="T1" fmla="*/ 0 h 484"/>
              <a:gd name="T2" fmla="*/ 0 w 273"/>
              <a:gd name="T3" fmla="*/ 0 h 484"/>
              <a:gd name="T4" fmla="*/ 272 w 273"/>
              <a:gd name="T5" fmla="*/ 483 h 484"/>
              <a:gd name="T6" fmla="*/ 0 w 273"/>
              <a:gd name="T7" fmla="*/ 0 h 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3" h="484">
                <a:moveTo>
                  <a:pt x="0" y="0"/>
                </a:moveTo>
                <a:lnTo>
                  <a:pt x="0" y="0"/>
                </a:lnTo>
                <a:lnTo>
                  <a:pt x="272" y="483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6900"/>
          </a:p>
        </p:txBody>
      </p:sp>
      <p:sp>
        <p:nvSpPr>
          <p:cNvPr id="21" name="Freeform 273">
            <a:extLst>
              <a:ext uri="{FF2B5EF4-FFF2-40B4-BE49-F238E27FC236}">
                <a16:creationId xmlns:a16="http://schemas.microsoft.com/office/drawing/2014/main" id="{E31F4130-9DF7-46EB-85EE-480FA3B78F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2753" y="3492700"/>
            <a:ext cx="246917" cy="438106"/>
          </a:xfrm>
          <a:custGeom>
            <a:avLst/>
            <a:gdLst>
              <a:gd name="T0" fmla="*/ 0 w 273"/>
              <a:gd name="T1" fmla="*/ 0 h 484"/>
              <a:gd name="T2" fmla="*/ 0 w 273"/>
              <a:gd name="T3" fmla="*/ 0 h 484"/>
              <a:gd name="T4" fmla="*/ 272 w 273"/>
              <a:gd name="T5" fmla="*/ 483 h 484"/>
              <a:gd name="T6" fmla="*/ 272 w 273"/>
              <a:gd name="T7" fmla="*/ 483 h 484"/>
              <a:gd name="T8" fmla="*/ 0 w 273"/>
              <a:gd name="T9" fmla="*/ 0 h 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3" h="484">
                <a:moveTo>
                  <a:pt x="0" y="0"/>
                </a:moveTo>
                <a:lnTo>
                  <a:pt x="0" y="0"/>
                </a:lnTo>
                <a:lnTo>
                  <a:pt x="272" y="483"/>
                </a:lnTo>
                <a:lnTo>
                  <a:pt x="272" y="483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6900"/>
          </a:p>
        </p:txBody>
      </p:sp>
      <p:sp>
        <p:nvSpPr>
          <p:cNvPr id="22" name="Freeform 282">
            <a:extLst>
              <a:ext uri="{FF2B5EF4-FFF2-40B4-BE49-F238E27FC236}">
                <a16:creationId xmlns:a16="http://schemas.microsoft.com/office/drawing/2014/main" id="{3CD05B73-518E-42D4-8FF5-5A5725AD3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6110" y="2298153"/>
            <a:ext cx="652595" cy="649750"/>
          </a:xfrm>
          <a:custGeom>
            <a:avLst/>
            <a:gdLst>
              <a:gd name="T0" fmla="*/ 1344 w 1999"/>
              <a:gd name="T1" fmla="*/ 289 h 1990"/>
              <a:gd name="T2" fmla="*/ 1344 w 1999"/>
              <a:gd name="T3" fmla="*/ 289 h 1990"/>
              <a:gd name="T4" fmla="*/ 287 w 1999"/>
              <a:gd name="T5" fmla="*/ 297 h 1990"/>
              <a:gd name="T6" fmla="*/ 296 w 1999"/>
              <a:gd name="T7" fmla="*/ 1353 h 1990"/>
              <a:gd name="T8" fmla="*/ 1247 w 1999"/>
              <a:gd name="T9" fmla="*/ 1432 h 1990"/>
              <a:gd name="T10" fmla="*/ 1292 w 1999"/>
              <a:gd name="T11" fmla="*/ 1510 h 1990"/>
              <a:gd name="T12" fmla="*/ 1719 w 1999"/>
              <a:gd name="T13" fmla="*/ 1929 h 1990"/>
              <a:gd name="T14" fmla="*/ 1936 w 1999"/>
              <a:gd name="T15" fmla="*/ 1929 h 1990"/>
              <a:gd name="T16" fmla="*/ 1936 w 1999"/>
              <a:gd name="T17" fmla="*/ 1710 h 1990"/>
              <a:gd name="T18" fmla="*/ 1509 w 1999"/>
              <a:gd name="T19" fmla="*/ 1283 h 1990"/>
              <a:gd name="T20" fmla="*/ 1430 w 1999"/>
              <a:gd name="T21" fmla="*/ 1238 h 1990"/>
              <a:gd name="T22" fmla="*/ 1344 w 1999"/>
              <a:gd name="T23" fmla="*/ 289 h 1990"/>
              <a:gd name="T24" fmla="*/ 1212 w 1999"/>
              <a:gd name="T25" fmla="*/ 1213 h 1990"/>
              <a:gd name="T26" fmla="*/ 1212 w 1999"/>
              <a:gd name="T27" fmla="*/ 1213 h 1990"/>
              <a:gd name="T28" fmla="*/ 428 w 1999"/>
              <a:gd name="T29" fmla="*/ 1213 h 1990"/>
              <a:gd name="T30" fmla="*/ 428 w 1999"/>
              <a:gd name="T31" fmla="*/ 427 h 1990"/>
              <a:gd name="T32" fmla="*/ 1212 w 1999"/>
              <a:gd name="T33" fmla="*/ 427 h 1990"/>
              <a:gd name="T34" fmla="*/ 1212 w 1999"/>
              <a:gd name="T35" fmla="*/ 1213 h 1990"/>
              <a:gd name="T36" fmla="*/ 1212 w 1999"/>
              <a:gd name="T37" fmla="*/ 1213 h 1990"/>
              <a:gd name="T38" fmla="*/ 1212 w 1999"/>
              <a:gd name="T39" fmla="*/ 1213 h 19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999" h="1990">
                <a:moveTo>
                  <a:pt x="1344" y="289"/>
                </a:moveTo>
                <a:lnTo>
                  <a:pt x="1344" y="289"/>
                </a:lnTo>
                <a:cubicBezTo>
                  <a:pt x="1055" y="0"/>
                  <a:pt x="576" y="0"/>
                  <a:pt x="287" y="297"/>
                </a:cubicBezTo>
                <a:cubicBezTo>
                  <a:pt x="0" y="586"/>
                  <a:pt x="0" y="1056"/>
                  <a:pt x="296" y="1353"/>
                </a:cubicBezTo>
                <a:cubicBezTo>
                  <a:pt x="549" y="1605"/>
                  <a:pt x="960" y="1632"/>
                  <a:pt x="1247" y="1432"/>
                </a:cubicBezTo>
                <a:cubicBezTo>
                  <a:pt x="1257" y="1457"/>
                  <a:pt x="1265" y="1483"/>
                  <a:pt x="1292" y="1510"/>
                </a:cubicBezTo>
                <a:cubicBezTo>
                  <a:pt x="1719" y="1929"/>
                  <a:pt x="1719" y="1929"/>
                  <a:pt x="1719" y="1929"/>
                </a:cubicBezTo>
                <a:cubicBezTo>
                  <a:pt x="1779" y="1989"/>
                  <a:pt x="1876" y="1989"/>
                  <a:pt x="1936" y="1929"/>
                </a:cubicBezTo>
                <a:cubicBezTo>
                  <a:pt x="1998" y="1867"/>
                  <a:pt x="1998" y="1772"/>
                  <a:pt x="1936" y="1710"/>
                </a:cubicBezTo>
                <a:cubicBezTo>
                  <a:pt x="1509" y="1283"/>
                  <a:pt x="1509" y="1283"/>
                  <a:pt x="1509" y="1283"/>
                </a:cubicBezTo>
                <a:cubicBezTo>
                  <a:pt x="1492" y="1265"/>
                  <a:pt x="1457" y="1248"/>
                  <a:pt x="1430" y="1238"/>
                </a:cubicBezTo>
                <a:cubicBezTo>
                  <a:pt x="1631" y="951"/>
                  <a:pt x="1606" y="551"/>
                  <a:pt x="1344" y="289"/>
                </a:cubicBezTo>
                <a:close/>
                <a:moveTo>
                  <a:pt x="1212" y="1213"/>
                </a:moveTo>
                <a:lnTo>
                  <a:pt x="1212" y="1213"/>
                </a:lnTo>
                <a:cubicBezTo>
                  <a:pt x="995" y="1432"/>
                  <a:pt x="646" y="1432"/>
                  <a:pt x="428" y="1213"/>
                </a:cubicBezTo>
                <a:cubicBezTo>
                  <a:pt x="209" y="994"/>
                  <a:pt x="209" y="646"/>
                  <a:pt x="428" y="427"/>
                </a:cubicBezTo>
                <a:cubicBezTo>
                  <a:pt x="636" y="210"/>
                  <a:pt x="995" y="210"/>
                  <a:pt x="1212" y="427"/>
                </a:cubicBezTo>
                <a:cubicBezTo>
                  <a:pt x="1430" y="637"/>
                  <a:pt x="1430" y="994"/>
                  <a:pt x="1212" y="1213"/>
                </a:cubicBezTo>
                <a:close/>
                <a:moveTo>
                  <a:pt x="1212" y="1213"/>
                </a:moveTo>
                <a:lnTo>
                  <a:pt x="1212" y="12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900"/>
          </a:p>
        </p:txBody>
      </p:sp>
      <p:sp>
        <p:nvSpPr>
          <p:cNvPr id="23" name="Freeform 283">
            <a:extLst>
              <a:ext uri="{FF2B5EF4-FFF2-40B4-BE49-F238E27FC236}">
                <a16:creationId xmlns:a16="http://schemas.microsoft.com/office/drawing/2014/main" id="{E323089E-0A3B-4457-94B9-FEA903372F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6370" y="4560266"/>
            <a:ext cx="541422" cy="541458"/>
          </a:xfrm>
          <a:custGeom>
            <a:avLst/>
            <a:gdLst>
              <a:gd name="T0" fmla="*/ 1989 w 1999"/>
              <a:gd name="T1" fmla="*/ 933 h 1999"/>
              <a:gd name="T2" fmla="*/ 1065 w 1999"/>
              <a:gd name="T3" fmla="*/ 0 h 1999"/>
              <a:gd name="T4" fmla="*/ 933 w 1999"/>
              <a:gd name="T5" fmla="*/ 0 h 1999"/>
              <a:gd name="T6" fmla="*/ 0 w 1999"/>
              <a:gd name="T7" fmla="*/ 933 h 1999"/>
              <a:gd name="T8" fmla="*/ 9 w 1999"/>
              <a:gd name="T9" fmla="*/ 1065 h 1999"/>
              <a:gd name="T10" fmla="*/ 933 w 1999"/>
              <a:gd name="T11" fmla="*/ 1998 h 1999"/>
              <a:gd name="T12" fmla="*/ 1065 w 1999"/>
              <a:gd name="T13" fmla="*/ 1989 h 1999"/>
              <a:gd name="T14" fmla="*/ 1998 w 1999"/>
              <a:gd name="T15" fmla="*/ 1065 h 1999"/>
              <a:gd name="T16" fmla="*/ 1989 w 1999"/>
              <a:gd name="T17" fmla="*/ 933 h 1999"/>
              <a:gd name="T18" fmla="*/ 628 w 1999"/>
              <a:gd name="T19" fmla="*/ 217 h 1999"/>
              <a:gd name="T20" fmla="*/ 271 w 1999"/>
              <a:gd name="T21" fmla="*/ 532 h 1999"/>
              <a:gd name="T22" fmla="*/ 201 w 1999"/>
              <a:gd name="T23" fmla="*/ 663 h 1999"/>
              <a:gd name="T24" fmla="*/ 436 w 1999"/>
              <a:gd name="T25" fmla="*/ 663 h 1999"/>
              <a:gd name="T26" fmla="*/ 139 w 1999"/>
              <a:gd name="T27" fmla="*/ 933 h 1999"/>
              <a:gd name="T28" fmla="*/ 139 w 1999"/>
              <a:gd name="T29" fmla="*/ 1065 h 1999"/>
              <a:gd name="T30" fmla="*/ 401 w 1999"/>
              <a:gd name="T31" fmla="*/ 1065 h 1999"/>
              <a:gd name="T32" fmla="*/ 201 w 1999"/>
              <a:gd name="T33" fmla="*/ 1325 h 1999"/>
              <a:gd name="T34" fmla="*/ 271 w 1999"/>
              <a:gd name="T35" fmla="*/ 1465 h 1999"/>
              <a:gd name="T36" fmla="*/ 471 w 1999"/>
              <a:gd name="T37" fmla="*/ 1465 h 1999"/>
              <a:gd name="T38" fmla="*/ 271 w 1999"/>
              <a:gd name="T39" fmla="*/ 1465 h 1999"/>
              <a:gd name="T40" fmla="*/ 933 w 1999"/>
              <a:gd name="T41" fmla="*/ 1849 h 1999"/>
              <a:gd name="T42" fmla="*/ 933 w 1999"/>
              <a:gd name="T43" fmla="*/ 1465 h 1999"/>
              <a:gd name="T44" fmla="*/ 933 w 1999"/>
              <a:gd name="T45" fmla="*/ 1325 h 1999"/>
              <a:gd name="T46" fmla="*/ 568 w 1999"/>
              <a:gd name="T47" fmla="*/ 1325 h 1999"/>
              <a:gd name="T48" fmla="*/ 933 w 1999"/>
              <a:gd name="T49" fmla="*/ 1065 h 1999"/>
              <a:gd name="T50" fmla="*/ 933 w 1999"/>
              <a:gd name="T51" fmla="*/ 933 h 1999"/>
              <a:gd name="T52" fmla="*/ 533 w 1999"/>
              <a:gd name="T53" fmla="*/ 933 h 1999"/>
              <a:gd name="T54" fmla="*/ 933 w 1999"/>
              <a:gd name="T55" fmla="*/ 663 h 1999"/>
              <a:gd name="T56" fmla="*/ 933 w 1999"/>
              <a:gd name="T57" fmla="*/ 532 h 1999"/>
              <a:gd name="T58" fmla="*/ 611 w 1999"/>
              <a:gd name="T59" fmla="*/ 532 h 1999"/>
              <a:gd name="T60" fmla="*/ 933 w 1999"/>
              <a:gd name="T61" fmla="*/ 532 h 1999"/>
              <a:gd name="T62" fmla="*/ 1728 w 1999"/>
              <a:gd name="T63" fmla="*/ 532 h 1999"/>
              <a:gd name="T64" fmla="*/ 1370 w 1999"/>
              <a:gd name="T65" fmla="*/ 217 h 1999"/>
              <a:gd name="T66" fmla="*/ 1065 w 1999"/>
              <a:gd name="T67" fmla="*/ 139 h 1999"/>
              <a:gd name="T68" fmla="*/ 1387 w 1999"/>
              <a:gd name="T69" fmla="*/ 532 h 1999"/>
              <a:gd name="T70" fmla="*/ 1065 w 1999"/>
              <a:gd name="T71" fmla="*/ 139 h 1999"/>
              <a:gd name="T72" fmla="*/ 1065 w 1999"/>
              <a:gd name="T73" fmla="*/ 663 h 1999"/>
              <a:gd name="T74" fmla="*/ 1466 w 1999"/>
              <a:gd name="T75" fmla="*/ 933 h 1999"/>
              <a:gd name="T76" fmla="*/ 1065 w 1999"/>
              <a:gd name="T77" fmla="*/ 663 h 1999"/>
              <a:gd name="T78" fmla="*/ 1065 w 1999"/>
              <a:gd name="T79" fmla="*/ 1065 h 1999"/>
              <a:gd name="T80" fmla="*/ 1430 w 1999"/>
              <a:gd name="T81" fmla="*/ 1325 h 1999"/>
              <a:gd name="T82" fmla="*/ 1065 w 1999"/>
              <a:gd name="T83" fmla="*/ 1065 h 1999"/>
              <a:gd name="T84" fmla="*/ 1065 w 1999"/>
              <a:gd name="T85" fmla="*/ 1849 h 1999"/>
              <a:gd name="T86" fmla="*/ 1387 w 1999"/>
              <a:gd name="T87" fmla="*/ 1465 h 1999"/>
              <a:gd name="T88" fmla="*/ 1370 w 1999"/>
              <a:gd name="T89" fmla="*/ 1779 h 1999"/>
              <a:gd name="T90" fmla="*/ 1527 w 1999"/>
              <a:gd name="T91" fmla="*/ 1465 h 1999"/>
              <a:gd name="T92" fmla="*/ 1370 w 1999"/>
              <a:gd name="T93" fmla="*/ 1779 h 1999"/>
              <a:gd name="T94" fmla="*/ 1798 w 1999"/>
              <a:gd name="T95" fmla="*/ 1325 h 1999"/>
              <a:gd name="T96" fmla="*/ 1596 w 1999"/>
              <a:gd name="T97" fmla="*/ 1065 h 1999"/>
              <a:gd name="T98" fmla="*/ 1798 w 1999"/>
              <a:gd name="T99" fmla="*/ 1325 h 1999"/>
              <a:gd name="T100" fmla="*/ 1596 w 1999"/>
              <a:gd name="T101" fmla="*/ 933 h 1999"/>
              <a:gd name="T102" fmla="*/ 1798 w 1999"/>
              <a:gd name="T103" fmla="*/ 663 h 1999"/>
              <a:gd name="T104" fmla="*/ 1596 w 1999"/>
              <a:gd name="T105" fmla="*/ 933 h 1999"/>
              <a:gd name="T106" fmla="*/ 1596 w 1999"/>
              <a:gd name="T107" fmla="*/ 933 h 19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999" h="1999">
                <a:moveTo>
                  <a:pt x="1989" y="933"/>
                </a:moveTo>
                <a:lnTo>
                  <a:pt x="1989" y="933"/>
                </a:lnTo>
                <a:cubicBezTo>
                  <a:pt x="1963" y="436"/>
                  <a:pt x="1561" y="35"/>
                  <a:pt x="1065" y="0"/>
                </a:cubicBezTo>
                <a:lnTo>
                  <a:pt x="1065" y="0"/>
                </a:lnTo>
                <a:cubicBezTo>
                  <a:pt x="933" y="0"/>
                  <a:pt x="933" y="0"/>
                  <a:pt x="933" y="0"/>
                </a:cubicBezTo>
                <a:lnTo>
                  <a:pt x="933" y="0"/>
                </a:lnTo>
                <a:cubicBezTo>
                  <a:pt x="436" y="35"/>
                  <a:pt x="36" y="436"/>
                  <a:pt x="9" y="933"/>
                </a:cubicBezTo>
                <a:cubicBezTo>
                  <a:pt x="0" y="933"/>
                  <a:pt x="0" y="933"/>
                  <a:pt x="0" y="933"/>
                </a:cubicBezTo>
                <a:cubicBezTo>
                  <a:pt x="0" y="1065"/>
                  <a:pt x="0" y="1065"/>
                  <a:pt x="0" y="1065"/>
                </a:cubicBezTo>
                <a:cubicBezTo>
                  <a:pt x="9" y="1065"/>
                  <a:pt x="9" y="1065"/>
                  <a:pt x="9" y="1065"/>
                </a:cubicBezTo>
                <a:cubicBezTo>
                  <a:pt x="36" y="1560"/>
                  <a:pt x="436" y="1962"/>
                  <a:pt x="933" y="1989"/>
                </a:cubicBezTo>
                <a:cubicBezTo>
                  <a:pt x="933" y="1998"/>
                  <a:pt x="933" y="1998"/>
                  <a:pt x="933" y="1998"/>
                </a:cubicBezTo>
                <a:cubicBezTo>
                  <a:pt x="1065" y="1998"/>
                  <a:pt x="1065" y="1998"/>
                  <a:pt x="1065" y="1998"/>
                </a:cubicBezTo>
                <a:cubicBezTo>
                  <a:pt x="1065" y="1989"/>
                  <a:pt x="1065" y="1989"/>
                  <a:pt x="1065" y="1989"/>
                </a:cubicBezTo>
                <a:cubicBezTo>
                  <a:pt x="1561" y="1962"/>
                  <a:pt x="1963" y="1560"/>
                  <a:pt x="1989" y="1065"/>
                </a:cubicBezTo>
                <a:cubicBezTo>
                  <a:pt x="1998" y="1065"/>
                  <a:pt x="1998" y="1065"/>
                  <a:pt x="1998" y="1065"/>
                </a:cubicBezTo>
                <a:cubicBezTo>
                  <a:pt x="1998" y="933"/>
                  <a:pt x="1998" y="933"/>
                  <a:pt x="1998" y="933"/>
                </a:cubicBezTo>
                <a:lnTo>
                  <a:pt x="1989" y="933"/>
                </a:lnTo>
                <a:close/>
                <a:moveTo>
                  <a:pt x="628" y="217"/>
                </a:moveTo>
                <a:lnTo>
                  <a:pt x="628" y="217"/>
                </a:lnTo>
                <a:cubicBezTo>
                  <a:pt x="568" y="306"/>
                  <a:pt x="506" y="409"/>
                  <a:pt x="471" y="532"/>
                </a:cubicBezTo>
                <a:cubicBezTo>
                  <a:pt x="271" y="532"/>
                  <a:pt x="271" y="532"/>
                  <a:pt x="271" y="532"/>
                </a:cubicBezTo>
                <a:cubicBezTo>
                  <a:pt x="358" y="401"/>
                  <a:pt x="479" y="287"/>
                  <a:pt x="628" y="217"/>
                </a:cubicBezTo>
                <a:close/>
                <a:moveTo>
                  <a:pt x="201" y="663"/>
                </a:moveTo>
                <a:lnTo>
                  <a:pt x="201" y="663"/>
                </a:lnTo>
                <a:cubicBezTo>
                  <a:pt x="436" y="663"/>
                  <a:pt x="436" y="663"/>
                  <a:pt x="436" y="663"/>
                </a:cubicBezTo>
                <a:cubicBezTo>
                  <a:pt x="419" y="749"/>
                  <a:pt x="409" y="838"/>
                  <a:pt x="401" y="933"/>
                </a:cubicBezTo>
                <a:cubicBezTo>
                  <a:pt x="139" y="933"/>
                  <a:pt x="139" y="933"/>
                  <a:pt x="139" y="933"/>
                </a:cubicBezTo>
                <a:cubicBezTo>
                  <a:pt x="149" y="838"/>
                  <a:pt x="166" y="749"/>
                  <a:pt x="201" y="663"/>
                </a:cubicBezTo>
                <a:close/>
                <a:moveTo>
                  <a:pt x="139" y="1065"/>
                </a:moveTo>
                <a:lnTo>
                  <a:pt x="139" y="1065"/>
                </a:lnTo>
                <a:cubicBezTo>
                  <a:pt x="401" y="1065"/>
                  <a:pt x="401" y="1065"/>
                  <a:pt x="401" y="1065"/>
                </a:cubicBezTo>
                <a:cubicBezTo>
                  <a:pt x="409" y="1160"/>
                  <a:pt x="419" y="1247"/>
                  <a:pt x="436" y="1325"/>
                </a:cubicBezTo>
                <a:cubicBezTo>
                  <a:pt x="201" y="1325"/>
                  <a:pt x="201" y="1325"/>
                  <a:pt x="201" y="1325"/>
                </a:cubicBezTo>
                <a:cubicBezTo>
                  <a:pt x="166" y="1247"/>
                  <a:pt x="149" y="1160"/>
                  <a:pt x="139" y="1065"/>
                </a:cubicBezTo>
                <a:close/>
                <a:moveTo>
                  <a:pt x="271" y="1465"/>
                </a:moveTo>
                <a:lnTo>
                  <a:pt x="271" y="1465"/>
                </a:lnTo>
                <a:cubicBezTo>
                  <a:pt x="471" y="1465"/>
                  <a:pt x="471" y="1465"/>
                  <a:pt x="471" y="1465"/>
                </a:cubicBezTo>
                <a:cubicBezTo>
                  <a:pt x="506" y="1587"/>
                  <a:pt x="558" y="1692"/>
                  <a:pt x="628" y="1779"/>
                </a:cubicBezTo>
                <a:cubicBezTo>
                  <a:pt x="479" y="1709"/>
                  <a:pt x="358" y="1595"/>
                  <a:pt x="271" y="1465"/>
                </a:cubicBezTo>
                <a:close/>
                <a:moveTo>
                  <a:pt x="933" y="1849"/>
                </a:moveTo>
                <a:lnTo>
                  <a:pt x="933" y="1849"/>
                </a:lnTo>
                <a:cubicBezTo>
                  <a:pt x="793" y="1814"/>
                  <a:pt x="680" y="1665"/>
                  <a:pt x="611" y="1465"/>
                </a:cubicBezTo>
                <a:cubicBezTo>
                  <a:pt x="933" y="1465"/>
                  <a:pt x="933" y="1465"/>
                  <a:pt x="933" y="1465"/>
                </a:cubicBezTo>
                <a:lnTo>
                  <a:pt x="933" y="1849"/>
                </a:lnTo>
                <a:close/>
                <a:moveTo>
                  <a:pt x="933" y="1325"/>
                </a:moveTo>
                <a:lnTo>
                  <a:pt x="933" y="1325"/>
                </a:lnTo>
                <a:cubicBezTo>
                  <a:pt x="568" y="1325"/>
                  <a:pt x="568" y="1325"/>
                  <a:pt x="568" y="1325"/>
                </a:cubicBezTo>
                <a:cubicBezTo>
                  <a:pt x="549" y="1247"/>
                  <a:pt x="541" y="1160"/>
                  <a:pt x="533" y="1065"/>
                </a:cubicBezTo>
                <a:cubicBezTo>
                  <a:pt x="933" y="1065"/>
                  <a:pt x="933" y="1065"/>
                  <a:pt x="933" y="1065"/>
                </a:cubicBezTo>
                <a:lnTo>
                  <a:pt x="933" y="1325"/>
                </a:lnTo>
                <a:close/>
                <a:moveTo>
                  <a:pt x="933" y="933"/>
                </a:moveTo>
                <a:lnTo>
                  <a:pt x="933" y="933"/>
                </a:lnTo>
                <a:cubicBezTo>
                  <a:pt x="533" y="933"/>
                  <a:pt x="533" y="933"/>
                  <a:pt x="533" y="933"/>
                </a:cubicBezTo>
                <a:cubicBezTo>
                  <a:pt x="541" y="838"/>
                  <a:pt x="549" y="749"/>
                  <a:pt x="568" y="663"/>
                </a:cubicBezTo>
                <a:cubicBezTo>
                  <a:pt x="933" y="663"/>
                  <a:pt x="933" y="663"/>
                  <a:pt x="933" y="663"/>
                </a:cubicBezTo>
                <a:lnTo>
                  <a:pt x="933" y="933"/>
                </a:lnTo>
                <a:close/>
                <a:moveTo>
                  <a:pt x="933" y="532"/>
                </a:moveTo>
                <a:lnTo>
                  <a:pt x="933" y="532"/>
                </a:lnTo>
                <a:cubicBezTo>
                  <a:pt x="611" y="532"/>
                  <a:pt x="611" y="532"/>
                  <a:pt x="611" y="532"/>
                </a:cubicBezTo>
                <a:cubicBezTo>
                  <a:pt x="680" y="322"/>
                  <a:pt x="793" y="184"/>
                  <a:pt x="933" y="139"/>
                </a:cubicBezTo>
                <a:lnTo>
                  <a:pt x="933" y="532"/>
                </a:lnTo>
                <a:close/>
                <a:moveTo>
                  <a:pt x="1728" y="532"/>
                </a:moveTo>
                <a:lnTo>
                  <a:pt x="1728" y="532"/>
                </a:lnTo>
                <a:cubicBezTo>
                  <a:pt x="1527" y="532"/>
                  <a:pt x="1527" y="532"/>
                  <a:pt x="1527" y="532"/>
                </a:cubicBezTo>
                <a:cubicBezTo>
                  <a:pt x="1492" y="409"/>
                  <a:pt x="1439" y="306"/>
                  <a:pt x="1370" y="217"/>
                </a:cubicBezTo>
                <a:cubicBezTo>
                  <a:pt x="1517" y="287"/>
                  <a:pt x="1641" y="401"/>
                  <a:pt x="1728" y="532"/>
                </a:cubicBezTo>
                <a:close/>
                <a:moveTo>
                  <a:pt x="1065" y="139"/>
                </a:moveTo>
                <a:lnTo>
                  <a:pt x="1065" y="139"/>
                </a:lnTo>
                <a:cubicBezTo>
                  <a:pt x="1204" y="184"/>
                  <a:pt x="1317" y="322"/>
                  <a:pt x="1387" y="532"/>
                </a:cubicBezTo>
                <a:cubicBezTo>
                  <a:pt x="1065" y="532"/>
                  <a:pt x="1065" y="532"/>
                  <a:pt x="1065" y="532"/>
                </a:cubicBezTo>
                <a:lnTo>
                  <a:pt x="1065" y="139"/>
                </a:lnTo>
                <a:close/>
                <a:moveTo>
                  <a:pt x="1065" y="663"/>
                </a:moveTo>
                <a:lnTo>
                  <a:pt x="1065" y="663"/>
                </a:lnTo>
                <a:cubicBezTo>
                  <a:pt x="1430" y="663"/>
                  <a:pt x="1430" y="663"/>
                  <a:pt x="1430" y="663"/>
                </a:cubicBezTo>
                <a:cubicBezTo>
                  <a:pt x="1449" y="749"/>
                  <a:pt x="1457" y="838"/>
                  <a:pt x="1466" y="933"/>
                </a:cubicBezTo>
                <a:cubicBezTo>
                  <a:pt x="1065" y="933"/>
                  <a:pt x="1065" y="933"/>
                  <a:pt x="1065" y="933"/>
                </a:cubicBezTo>
                <a:lnTo>
                  <a:pt x="1065" y="663"/>
                </a:lnTo>
                <a:close/>
                <a:moveTo>
                  <a:pt x="1065" y="1065"/>
                </a:moveTo>
                <a:lnTo>
                  <a:pt x="1065" y="1065"/>
                </a:lnTo>
                <a:cubicBezTo>
                  <a:pt x="1466" y="1065"/>
                  <a:pt x="1466" y="1065"/>
                  <a:pt x="1466" y="1065"/>
                </a:cubicBezTo>
                <a:cubicBezTo>
                  <a:pt x="1457" y="1160"/>
                  <a:pt x="1449" y="1247"/>
                  <a:pt x="1430" y="1325"/>
                </a:cubicBezTo>
                <a:cubicBezTo>
                  <a:pt x="1065" y="1325"/>
                  <a:pt x="1065" y="1325"/>
                  <a:pt x="1065" y="1325"/>
                </a:cubicBezTo>
                <a:lnTo>
                  <a:pt x="1065" y="1065"/>
                </a:lnTo>
                <a:close/>
                <a:moveTo>
                  <a:pt x="1065" y="1849"/>
                </a:moveTo>
                <a:lnTo>
                  <a:pt x="1065" y="1849"/>
                </a:lnTo>
                <a:cubicBezTo>
                  <a:pt x="1065" y="1465"/>
                  <a:pt x="1065" y="1465"/>
                  <a:pt x="1065" y="1465"/>
                </a:cubicBezTo>
                <a:cubicBezTo>
                  <a:pt x="1387" y="1465"/>
                  <a:pt x="1387" y="1465"/>
                  <a:pt x="1387" y="1465"/>
                </a:cubicBezTo>
                <a:cubicBezTo>
                  <a:pt x="1317" y="1665"/>
                  <a:pt x="1204" y="1814"/>
                  <a:pt x="1065" y="1849"/>
                </a:cubicBezTo>
                <a:close/>
                <a:moveTo>
                  <a:pt x="1370" y="1779"/>
                </a:moveTo>
                <a:lnTo>
                  <a:pt x="1370" y="1779"/>
                </a:lnTo>
                <a:cubicBezTo>
                  <a:pt x="1439" y="1692"/>
                  <a:pt x="1492" y="1587"/>
                  <a:pt x="1527" y="1465"/>
                </a:cubicBezTo>
                <a:cubicBezTo>
                  <a:pt x="1728" y="1465"/>
                  <a:pt x="1728" y="1465"/>
                  <a:pt x="1728" y="1465"/>
                </a:cubicBezTo>
                <a:cubicBezTo>
                  <a:pt x="1641" y="1595"/>
                  <a:pt x="1517" y="1709"/>
                  <a:pt x="1370" y="1779"/>
                </a:cubicBezTo>
                <a:close/>
                <a:moveTo>
                  <a:pt x="1798" y="1325"/>
                </a:moveTo>
                <a:lnTo>
                  <a:pt x="1798" y="1325"/>
                </a:lnTo>
                <a:cubicBezTo>
                  <a:pt x="1561" y="1325"/>
                  <a:pt x="1561" y="1325"/>
                  <a:pt x="1561" y="1325"/>
                </a:cubicBezTo>
                <a:cubicBezTo>
                  <a:pt x="1579" y="1247"/>
                  <a:pt x="1587" y="1160"/>
                  <a:pt x="1596" y="1065"/>
                </a:cubicBezTo>
                <a:cubicBezTo>
                  <a:pt x="1858" y="1065"/>
                  <a:pt x="1858" y="1065"/>
                  <a:pt x="1858" y="1065"/>
                </a:cubicBezTo>
                <a:cubicBezTo>
                  <a:pt x="1849" y="1160"/>
                  <a:pt x="1833" y="1247"/>
                  <a:pt x="1798" y="1325"/>
                </a:cubicBezTo>
                <a:close/>
                <a:moveTo>
                  <a:pt x="1596" y="933"/>
                </a:moveTo>
                <a:lnTo>
                  <a:pt x="1596" y="933"/>
                </a:lnTo>
                <a:cubicBezTo>
                  <a:pt x="1587" y="838"/>
                  <a:pt x="1579" y="749"/>
                  <a:pt x="1561" y="663"/>
                </a:cubicBezTo>
                <a:cubicBezTo>
                  <a:pt x="1798" y="663"/>
                  <a:pt x="1798" y="663"/>
                  <a:pt x="1798" y="663"/>
                </a:cubicBezTo>
                <a:cubicBezTo>
                  <a:pt x="1833" y="749"/>
                  <a:pt x="1849" y="838"/>
                  <a:pt x="1858" y="933"/>
                </a:cubicBezTo>
                <a:lnTo>
                  <a:pt x="1596" y="933"/>
                </a:lnTo>
                <a:close/>
                <a:moveTo>
                  <a:pt x="1596" y="933"/>
                </a:moveTo>
                <a:lnTo>
                  <a:pt x="1596" y="93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900"/>
          </a:p>
        </p:txBody>
      </p:sp>
      <p:grpSp>
        <p:nvGrpSpPr>
          <p:cNvPr id="24" name="Group 83">
            <a:extLst>
              <a:ext uri="{FF2B5EF4-FFF2-40B4-BE49-F238E27FC236}">
                <a16:creationId xmlns:a16="http://schemas.microsoft.com/office/drawing/2014/main" id="{39A3205E-DD90-47AD-8121-1BC3C49AF98C}"/>
              </a:ext>
            </a:extLst>
          </p:cNvPr>
          <p:cNvGrpSpPr/>
          <p:nvPr/>
        </p:nvGrpSpPr>
        <p:grpSpPr>
          <a:xfrm>
            <a:off x="6435731" y="3466428"/>
            <a:ext cx="453351" cy="485147"/>
            <a:chOff x="5484820" y="7048230"/>
            <a:chExt cx="1337946" cy="1431781"/>
          </a:xfrm>
          <a:solidFill>
            <a:schemeClr val="accent2"/>
          </a:solidFill>
        </p:grpSpPr>
        <p:sp>
          <p:nvSpPr>
            <p:cNvPr id="25" name="Freeform 284">
              <a:extLst>
                <a:ext uri="{FF2B5EF4-FFF2-40B4-BE49-F238E27FC236}">
                  <a16:creationId xmlns:a16="http://schemas.microsoft.com/office/drawing/2014/main" id="{825F713B-600B-4194-9334-E5A63E546B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4820" y="7048230"/>
              <a:ext cx="1303858" cy="596576"/>
            </a:xfrm>
            <a:custGeom>
              <a:avLst/>
              <a:gdLst>
                <a:gd name="T0" fmla="*/ 122 w 1352"/>
                <a:gd name="T1" fmla="*/ 621 h 622"/>
                <a:gd name="T2" fmla="*/ 122 w 1352"/>
                <a:gd name="T3" fmla="*/ 621 h 622"/>
                <a:gd name="T4" fmla="*/ 235 w 1352"/>
                <a:gd name="T5" fmla="*/ 551 h 622"/>
                <a:gd name="T6" fmla="*/ 697 w 1352"/>
                <a:gd name="T7" fmla="*/ 237 h 622"/>
                <a:gd name="T8" fmla="*/ 994 w 1352"/>
                <a:gd name="T9" fmla="*/ 340 h 622"/>
                <a:gd name="T10" fmla="*/ 933 w 1352"/>
                <a:gd name="T11" fmla="*/ 359 h 622"/>
                <a:gd name="T12" fmla="*/ 889 w 1352"/>
                <a:gd name="T13" fmla="*/ 402 h 622"/>
                <a:gd name="T14" fmla="*/ 916 w 1352"/>
                <a:gd name="T15" fmla="*/ 454 h 622"/>
                <a:gd name="T16" fmla="*/ 1281 w 1352"/>
                <a:gd name="T17" fmla="*/ 621 h 622"/>
                <a:gd name="T18" fmla="*/ 1335 w 1352"/>
                <a:gd name="T19" fmla="*/ 611 h 622"/>
                <a:gd name="T20" fmla="*/ 1351 w 1352"/>
                <a:gd name="T21" fmla="*/ 567 h 622"/>
                <a:gd name="T22" fmla="*/ 1351 w 1352"/>
                <a:gd name="T23" fmla="*/ 167 h 622"/>
                <a:gd name="T24" fmla="*/ 1316 w 1352"/>
                <a:gd name="T25" fmla="*/ 124 h 622"/>
                <a:gd name="T26" fmla="*/ 1265 w 1352"/>
                <a:gd name="T27" fmla="*/ 140 h 622"/>
                <a:gd name="T28" fmla="*/ 1211 w 1352"/>
                <a:gd name="T29" fmla="*/ 219 h 622"/>
                <a:gd name="T30" fmla="*/ 697 w 1352"/>
                <a:gd name="T31" fmla="*/ 0 h 622"/>
                <a:gd name="T32" fmla="*/ 17 w 1352"/>
                <a:gd name="T33" fmla="*/ 454 h 622"/>
                <a:gd name="T34" fmla="*/ 25 w 1352"/>
                <a:gd name="T35" fmla="*/ 567 h 622"/>
                <a:gd name="T36" fmla="*/ 122 w 1352"/>
                <a:gd name="T37" fmla="*/ 621 h 622"/>
                <a:gd name="T38" fmla="*/ 122 w 1352"/>
                <a:gd name="T39" fmla="*/ 621 h 622"/>
                <a:gd name="T40" fmla="*/ 122 w 1352"/>
                <a:gd name="T41" fmla="*/ 621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52" h="622">
                  <a:moveTo>
                    <a:pt x="122" y="621"/>
                  </a:moveTo>
                  <a:lnTo>
                    <a:pt x="122" y="621"/>
                  </a:lnTo>
                  <a:cubicBezTo>
                    <a:pt x="173" y="621"/>
                    <a:pt x="208" y="594"/>
                    <a:pt x="235" y="551"/>
                  </a:cubicBezTo>
                  <a:cubicBezTo>
                    <a:pt x="305" y="367"/>
                    <a:pt x="487" y="237"/>
                    <a:pt x="697" y="237"/>
                  </a:cubicBezTo>
                  <a:cubicBezTo>
                    <a:pt x="811" y="237"/>
                    <a:pt x="916" y="280"/>
                    <a:pt x="994" y="340"/>
                  </a:cubicBezTo>
                  <a:cubicBezTo>
                    <a:pt x="933" y="359"/>
                    <a:pt x="933" y="359"/>
                    <a:pt x="933" y="359"/>
                  </a:cubicBezTo>
                  <a:cubicBezTo>
                    <a:pt x="906" y="359"/>
                    <a:pt x="889" y="375"/>
                    <a:pt x="889" y="402"/>
                  </a:cubicBezTo>
                  <a:cubicBezTo>
                    <a:pt x="889" y="419"/>
                    <a:pt x="898" y="446"/>
                    <a:pt x="916" y="454"/>
                  </a:cubicBezTo>
                  <a:cubicBezTo>
                    <a:pt x="1281" y="621"/>
                    <a:pt x="1281" y="621"/>
                    <a:pt x="1281" y="621"/>
                  </a:cubicBezTo>
                  <a:cubicBezTo>
                    <a:pt x="1300" y="621"/>
                    <a:pt x="1316" y="621"/>
                    <a:pt x="1335" y="611"/>
                  </a:cubicBezTo>
                  <a:cubicBezTo>
                    <a:pt x="1343" y="602"/>
                    <a:pt x="1351" y="586"/>
                    <a:pt x="1351" y="567"/>
                  </a:cubicBezTo>
                  <a:cubicBezTo>
                    <a:pt x="1351" y="167"/>
                    <a:pt x="1351" y="167"/>
                    <a:pt x="1351" y="167"/>
                  </a:cubicBezTo>
                  <a:cubicBezTo>
                    <a:pt x="1351" y="149"/>
                    <a:pt x="1343" y="124"/>
                    <a:pt x="1316" y="124"/>
                  </a:cubicBezTo>
                  <a:cubicBezTo>
                    <a:pt x="1300" y="115"/>
                    <a:pt x="1273" y="124"/>
                    <a:pt x="1265" y="140"/>
                  </a:cubicBezTo>
                  <a:cubicBezTo>
                    <a:pt x="1211" y="219"/>
                    <a:pt x="1211" y="219"/>
                    <a:pt x="1211" y="219"/>
                  </a:cubicBezTo>
                  <a:cubicBezTo>
                    <a:pt x="1081" y="88"/>
                    <a:pt x="898" y="0"/>
                    <a:pt x="697" y="0"/>
                  </a:cubicBezTo>
                  <a:cubicBezTo>
                    <a:pt x="392" y="0"/>
                    <a:pt x="122" y="194"/>
                    <a:pt x="17" y="454"/>
                  </a:cubicBezTo>
                  <a:cubicBezTo>
                    <a:pt x="0" y="489"/>
                    <a:pt x="0" y="532"/>
                    <a:pt x="25" y="567"/>
                  </a:cubicBezTo>
                  <a:cubicBezTo>
                    <a:pt x="43" y="602"/>
                    <a:pt x="87" y="621"/>
                    <a:pt x="122" y="621"/>
                  </a:cubicBezTo>
                  <a:close/>
                  <a:moveTo>
                    <a:pt x="122" y="621"/>
                  </a:moveTo>
                  <a:lnTo>
                    <a:pt x="122" y="62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900"/>
            </a:p>
          </p:txBody>
        </p:sp>
        <p:sp>
          <p:nvSpPr>
            <p:cNvPr id="26" name="Freeform 285">
              <a:extLst>
                <a:ext uri="{FF2B5EF4-FFF2-40B4-BE49-F238E27FC236}">
                  <a16:creationId xmlns:a16="http://schemas.microsoft.com/office/drawing/2014/main" id="{5B42F881-1C64-4043-8181-E540614627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8908" y="7883435"/>
              <a:ext cx="1303858" cy="596576"/>
            </a:xfrm>
            <a:custGeom>
              <a:avLst/>
              <a:gdLst>
                <a:gd name="T0" fmla="*/ 1325 w 1352"/>
                <a:gd name="T1" fmla="*/ 54 h 620"/>
                <a:gd name="T2" fmla="*/ 1325 w 1352"/>
                <a:gd name="T3" fmla="*/ 54 h 620"/>
                <a:gd name="T4" fmla="*/ 1230 w 1352"/>
                <a:gd name="T5" fmla="*/ 0 h 620"/>
                <a:gd name="T6" fmla="*/ 1125 w 1352"/>
                <a:gd name="T7" fmla="*/ 70 h 620"/>
                <a:gd name="T8" fmla="*/ 662 w 1352"/>
                <a:gd name="T9" fmla="*/ 376 h 620"/>
                <a:gd name="T10" fmla="*/ 357 w 1352"/>
                <a:gd name="T11" fmla="*/ 271 h 620"/>
                <a:gd name="T12" fmla="*/ 417 w 1352"/>
                <a:gd name="T13" fmla="*/ 262 h 620"/>
                <a:gd name="T14" fmla="*/ 462 w 1352"/>
                <a:gd name="T15" fmla="*/ 219 h 620"/>
                <a:gd name="T16" fmla="*/ 435 w 1352"/>
                <a:gd name="T17" fmla="*/ 166 h 620"/>
                <a:gd name="T18" fmla="*/ 68 w 1352"/>
                <a:gd name="T19" fmla="*/ 0 h 620"/>
                <a:gd name="T20" fmla="*/ 25 w 1352"/>
                <a:gd name="T21" fmla="*/ 9 h 620"/>
                <a:gd name="T22" fmla="*/ 0 w 1352"/>
                <a:gd name="T23" fmla="*/ 54 h 620"/>
                <a:gd name="T24" fmla="*/ 0 w 1352"/>
                <a:gd name="T25" fmla="*/ 454 h 620"/>
                <a:gd name="T26" fmla="*/ 33 w 1352"/>
                <a:gd name="T27" fmla="*/ 498 h 620"/>
                <a:gd name="T28" fmla="*/ 87 w 1352"/>
                <a:gd name="T29" fmla="*/ 481 h 620"/>
                <a:gd name="T30" fmla="*/ 138 w 1352"/>
                <a:gd name="T31" fmla="*/ 403 h 620"/>
                <a:gd name="T32" fmla="*/ 662 w 1352"/>
                <a:gd name="T33" fmla="*/ 619 h 620"/>
                <a:gd name="T34" fmla="*/ 1343 w 1352"/>
                <a:gd name="T35" fmla="*/ 166 h 620"/>
                <a:gd name="T36" fmla="*/ 1325 w 1352"/>
                <a:gd name="T37" fmla="*/ 54 h 620"/>
                <a:gd name="T38" fmla="*/ 1325 w 1352"/>
                <a:gd name="T39" fmla="*/ 54 h 620"/>
                <a:gd name="T40" fmla="*/ 1325 w 1352"/>
                <a:gd name="T41" fmla="*/ 54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52" h="620">
                  <a:moveTo>
                    <a:pt x="1325" y="54"/>
                  </a:moveTo>
                  <a:lnTo>
                    <a:pt x="1325" y="54"/>
                  </a:lnTo>
                  <a:cubicBezTo>
                    <a:pt x="1308" y="19"/>
                    <a:pt x="1273" y="0"/>
                    <a:pt x="1230" y="0"/>
                  </a:cubicBezTo>
                  <a:cubicBezTo>
                    <a:pt x="1186" y="0"/>
                    <a:pt x="1141" y="27"/>
                    <a:pt x="1125" y="70"/>
                  </a:cubicBezTo>
                  <a:cubicBezTo>
                    <a:pt x="1046" y="254"/>
                    <a:pt x="863" y="376"/>
                    <a:pt x="662" y="376"/>
                  </a:cubicBezTo>
                  <a:cubicBezTo>
                    <a:pt x="541" y="376"/>
                    <a:pt x="435" y="341"/>
                    <a:pt x="357" y="271"/>
                  </a:cubicBezTo>
                  <a:cubicBezTo>
                    <a:pt x="417" y="262"/>
                    <a:pt x="417" y="262"/>
                    <a:pt x="417" y="262"/>
                  </a:cubicBezTo>
                  <a:cubicBezTo>
                    <a:pt x="444" y="262"/>
                    <a:pt x="462" y="244"/>
                    <a:pt x="462" y="219"/>
                  </a:cubicBezTo>
                  <a:cubicBezTo>
                    <a:pt x="470" y="201"/>
                    <a:pt x="452" y="176"/>
                    <a:pt x="435" y="166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52" y="0"/>
                    <a:pt x="33" y="0"/>
                    <a:pt x="25" y="9"/>
                  </a:cubicBezTo>
                  <a:cubicBezTo>
                    <a:pt x="8" y="19"/>
                    <a:pt x="0" y="35"/>
                    <a:pt x="0" y="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71"/>
                    <a:pt x="8" y="489"/>
                    <a:pt x="33" y="498"/>
                  </a:cubicBezTo>
                  <a:cubicBezTo>
                    <a:pt x="52" y="506"/>
                    <a:pt x="78" y="498"/>
                    <a:pt x="87" y="481"/>
                  </a:cubicBezTo>
                  <a:cubicBezTo>
                    <a:pt x="138" y="403"/>
                    <a:pt x="138" y="403"/>
                    <a:pt x="138" y="403"/>
                  </a:cubicBezTo>
                  <a:cubicBezTo>
                    <a:pt x="270" y="533"/>
                    <a:pt x="452" y="619"/>
                    <a:pt x="662" y="619"/>
                  </a:cubicBezTo>
                  <a:cubicBezTo>
                    <a:pt x="968" y="619"/>
                    <a:pt x="1230" y="428"/>
                    <a:pt x="1343" y="166"/>
                  </a:cubicBezTo>
                  <a:cubicBezTo>
                    <a:pt x="1351" y="132"/>
                    <a:pt x="1351" y="87"/>
                    <a:pt x="1325" y="54"/>
                  </a:cubicBezTo>
                  <a:close/>
                  <a:moveTo>
                    <a:pt x="1325" y="54"/>
                  </a:moveTo>
                  <a:lnTo>
                    <a:pt x="1325" y="5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90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B578BE9-8D2B-4C7F-982A-4710A1517CB8}"/>
              </a:ext>
            </a:extLst>
          </p:cNvPr>
          <p:cNvSpPr txBox="1"/>
          <p:nvPr/>
        </p:nvSpPr>
        <p:spPr>
          <a:xfrm>
            <a:off x="7044404" y="2286969"/>
            <a:ext cx="4440511" cy="541669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r>
              <a:rPr lang="ru-RU" sz="2800" b="1" dirty="0">
                <a:solidFill>
                  <a:srgbClr val="4472C4"/>
                </a:solidFill>
              </a:rPr>
              <a:t>Находим сайты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545A52-A041-42D0-B789-3B31E11446FD}"/>
              </a:ext>
            </a:extLst>
          </p:cNvPr>
          <p:cNvSpPr txBox="1"/>
          <p:nvPr/>
        </p:nvSpPr>
        <p:spPr>
          <a:xfrm>
            <a:off x="7044404" y="3380188"/>
            <a:ext cx="4440511" cy="561033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2800" b="1" dirty="0">
                <a:solidFill>
                  <a:srgbClr val="ED7D31"/>
                </a:solidFill>
              </a:rPr>
              <a:t>Анализируем</a:t>
            </a:r>
            <a:endParaRPr lang="en-US" sz="2800" b="1" dirty="0">
              <a:solidFill>
                <a:srgbClr val="ED7D3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0B2651-C119-4BF4-9229-F1A6BDC9BC49}"/>
              </a:ext>
            </a:extLst>
          </p:cNvPr>
          <p:cNvSpPr txBox="1"/>
          <p:nvPr/>
        </p:nvSpPr>
        <p:spPr>
          <a:xfrm>
            <a:off x="7044404" y="4556243"/>
            <a:ext cx="4440511" cy="541669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r>
              <a:rPr lang="ru-RU" sz="2800" b="1" dirty="0">
                <a:solidFill>
                  <a:srgbClr val="A5A5A5"/>
                </a:solidFill>
              </a:rPr>
              <a:t>Размещаем ссылки.</a:t>
            </a:r>
          </a:p>
        </p:txBody>
      </p:sp>
      <p:sp>
        <p:nvSpPr>
          <p:cNvPr id="33" name="Text Box 381">
            <a:extLst>
              <a:ext uri="{FF2B5EF4-FFF2-40B4-BE49-F238E27FC236}">
                <a16:creationId xmlns:a16="http://schemas.microsoft.com/office/drawing/2014/main" id="{8A3EEA01-8869-46BB-AA33-B35944236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385" y="2265516"/>
            <a:ext cx="3558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9pPr>
          </a:lstStyle>
          <a:p>
            <a:r>
              <a:rPr lang="en-US" sz="2400">
                <a:solidFill>
                  <a:schemeClr val="bg1"/>
                </a:solidFill>
                <a:latin typeface="Lato Black"/>
                <a:cs typeface="Lato Black"/>
              </a:rPr>
              <a:t>01</a:t>
            </a:r>
          </a:p>
        </p:txBody>
      </p:sp>
      <p:sp>
        <p:nvSpPr>
          <p:cNvPr id="34" name="Text Box 381">
            <a:extLst>
              <a:ext uri="{FF2B5EF4-FFF2-40B4-BE49-F238E27FC236}">
                <a16:creationId xmlns:a16="http://schemas.microsoft.com/office/drawing/2014/main" id="{192ADDCA-097D-4179-AFB6-89D3307E5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8357" y="4783144"/>
            <a:ext cx="3558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9pPr>
          </a:lstStyle>
          <a:p>
            <a:r>
              <a:rPr lang="en-US" sz="2400">
                <a:solidFill>
                  <a:schemeClr val="bg1"/>
                </a:solidFill>
                <a:latin typeface="Lato Black"/>
                <a:cs typeface="Lato Black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145997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  <p:bldP spid="28" grpId="0"/>
      <p:bldP spid="29" grpId="0"/>
      <p:bldP spid="33" grpId="0"/>
      <p:bldP spid="3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2BB07A-93BA-C026-7A30-9AA19522E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Проблема при платном размещении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676D84-1254-699F-0804-03213FE69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Цены на ссылки на одном и том же сайте могут отличаться во много раз.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3332CF6-F5AA-222D-B6E2-B7830DB3E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1302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6D802-C337-8EF2-D6C4-A931B8F47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Решение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2E250F-550B-CEF2-FEAC-6BF25388A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hlinkClick r:id="rId2"/>
              </a:rPr>
              <a:t>https://seorestore.com/</a:t>
            </a:r>
            <a:r>
              <a:rPr lang="ru-RU" dirty="0"/>
              <a:t> - большая база сайтов для покупки ссылок от Андрея Буйлова </a:t>
            </a:r>
          </a:p>
          <a:p>
            <a:r>
              <a:rPr lang="ru-RU" dirty="0"/>
              <a:t>SHAKIN дает 50% скидку на первую оплату.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FD82AB9-B175-E30A-9FBC-27CDBF402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928" y="3760447"/>
            <a:ext cx="6466143" cy="197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3A68F4C-0485-B71B-9BBA-D485975E0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3674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EBA2F5-636D-2BEE-71CA-8EB11872E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3000"/>
            <a:ext cx="12192000" cy="587200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A8EC22E-BB6C-477C-6E99-5FE9A1831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8412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C855E7-DD3C-791B-BB50-90031BDFE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цен на одном сайте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2EF5DF-E655-7C51-DA73-3B2266132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92" y="1502423"/>
            <a:ext cx="11952016" cy="4674442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D1676CB-FDCD-27F5-062E-564875365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478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4FF093-594A-4725-8BF4-089CC1DA2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Проблемы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3358337-8402-46AC-9FBE-05AF28962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6BCD-8C0D-4C88-B403-F78B11CDDF6A}" type="slidenum">
              <a:rPr lang="ru-RU" smtClean="0"/>
              <a:t>3</a:t>
            </a:fld>
            <a:endParaRPr lang="ru-RU"/>
          </a:p>
        </p:txBody>
      </p:sp>
      <p:sp>
        <p:nvSpPr>
          <p:cNvPr id="9" name="Google Shape;1452;p32">
            <a:extLst>
              <a:ext uri="{FF2B5EF4-FFF2-40B4-BE49-F238E27FC236}">
                <a16:creationId xmlns:a16="http://schemas.microsoft.com/office/drawing/2014/main" id="{902BD76D-01D8-46AC-9631-2BB0EA87EA3B}"/>
              </a:ext>
            </a:extLst>
          </p:cNvPr>
          <p:cNvSpPr/>
          <p:nvPr/>
        </p:nvSpPr>
        <p:spPr>
          <a:xfrm>
            <a:off x="6883076" y="2633857"/>
            <a:ext cx="2065337" cy="996950"/>
          </a:xfrm>
          <a:custGeom>
            <a:avLst/>
            <a:gdLst/>
            <a:ahLst/>
            <a:cxnLst/>
            <a:rect l="l" t="t" r="r" b="b"/>
            <a:pathLst>
              <a:path w="1301" h="628" extrusionOk="0">
                <a:moveTo>
                  <a:pt x="253" y="3"/>
                </a:moveTo>
                <a:lnTo>
                  <a:pt x="0" y="315"/>
                </a:lnTo>
                <a:lnTo>
                  <a:pt x="253" y="628"/>
                </a:lnTo>
                <a:lnTo>
                  <a:pt x="1301" y="628"/>
                </a:lnTo>
                <a:lnTo>
                  <a:pt x="1086" y="313"/>
                </a:lnTo>
                <a:lnTo>
                  <a:pt x="1296" y="0"/>
                </a:lnTo>
                <a:lnTo>
                  <a:pt x="253" y="3"/>
                </a:lnTo>
                <a:close/>
              </a:path>
            </a:pathLst>
          </a:custGeom>
          <a:solidFill>
            <a:srgbClr val="B0EAF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453;p32">
            <a:extLst>
              <a:ext uri="{FF2B5EF4-FFF2-40B4-BE49-F238E27FC236}">
                <a16:creationId xmlns:a16="http://schemas.microsoft.com/office/drawing/2014/main" id="{31ECC4DA-1E78-4FCD-9DDC-238CE625F9C1}"/>
              </a:ext>
            </a:extLst>
          </p:cNvPr>
          <p:cNvSpPr/>
          <p:nvPr/>
        </p:nvSpPr>
        <p:spPr>
          <a:xfrm>
            <a:off x="6883076" y="4502345"/>
            <a:ext cx="2065337" cy="996950"/>
          </a:xfrm>
          <a:custGeom>
            <a:avLst/>
            <a:gdLst/>
            <a:ahLst/>
            <a:cxnLst/>
            <a:rect l="l" t="t" r="r" b="b"/>
            <a:pathLst>
              <a:path w="1301" h="628" extrusionOk="0">
                <a:moveTo>
                  <a:pt x="253" y="5"/>
                </a:moveTo>
                <a:lnTo>
                  <a:pt x="0" y="317"/>
                </a:lnTo>
                <a:lnTo>
                  <a:pt x="253" y="628"/>
                </a:lnTo>
                <a:lnTo>
                  <a:pt x="1301" y="628"/>
                </a:lnTo>
                <a:lnTo>
                  <a:pt x="1086" y="313"/>
                </a:lnTo>
                <a:lnTo>
                  <a:pt x="1296" y="0"/>
                </a:lnTo>
                <a:lnTo>
                  <a:pt x="253" y="5"/>
                </a:ln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454;p32">
            <a:extLst>
              <a:ext uri="{FF2B5EF4-FFF2-40B4-BE49-F238E27FC236}">
                <a16:creationId xmlns:a16="http://schemas.microsoft.com/office/drawing/2014/main" id="{E5514747-6057-4234-B127-2340260CA17A}"/>
              </a:ext>
            </a:extLst>
          </p:cNvPr>
          <p:cNvSpPr/>
          <p:nvPr/>
        </p:nvSpPr>
        <p:spPr>
          <a:xfrm>
            <a:off x="3655688" y="5450082"/>
            <a:ext cx="2066925" cy="995362"/>
          </a:xfrm>
          <a:custGeom>
            <a:avLst/>
            <a:gdLst/>
            <a:ahLst/>
            <a:cxnLst/>
            <a:rect l="l" t="t" r="r" b="b"/>
            <a:pathLst>
              <a:path w="1302" h="627" extrusionOk="0">
                <a:moveTo>
                  <a:pt x="1048" y="625"/>
                </a:moveTo>
                <a:lnTo>
                  <a:pt x="1302" y="312"/>
                </a:lnTo>
                <a:lnTo>
                  <a:pt x="1048" y="0"/>
                </a:lnTo>
                <a:lnTo>
                  <a:pt x="0" y="0"/>
                </a:lnTo>
                <a:lnTo>
                  <a:pt x="216" y="317"/>
                </a:lnTo>
                <a:lnTo>
                  <a:pt x="5" y="627"/>
                </a:lnTo>
                <a:lnTo>
                  <a:pt x="1048" y="625"/>
                </a:lnTo>
                <a:close/>
              </a:path>
            </a:pathLst>
          </a:custGeom>
          <a:solidFill>
            <a:srgbClr val="F9BFA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455;p32">
            <a:extLst>
              <a:ext uri="{FF2B5EF4-FFF2-40B4-BE49-F238E27FC236}">
                <a16:creationId xmlns:a16="http://schemas.microsoft.com/office/drawing/2014/main" id="{ECA52E54-9E5F-4FD5-88BF-341221AB74DD}"/>
              </a:ext>
            </a:extLst>
          </p:cNvPr>
          <p:cNvSpPr/>
          <p:nvPr/>
        </p:nvSpPr>
        <p:spPr>
          <a:xfrm>
            <a:off x="3655688" y="3581595"/>
            <a:ext cx="2066925" cy="995362"/>
          </a:xfrm>
          <a:custGeom>
            <a:avLst/>
            <a:gdLst/>
            <a:ahLst/>
            <a:cxnLst/>
            <a:rect l="l" t="t" r="r" b="b"/>
            <a:pathLst>
              <a:path w="1302" h="627" extrusionOk="0">
                <a:moveTo>
                  <a:pt x="1048" y="623"/>
                </a:moveTo>
                <a:lnTo>
                  <a:pt x="1302" y="310"/>
                </a:lnTo>
                <a:lnTo>
                  <a:pt x="1048" y="0"/>
                </a:lnTo>
                <a:lnTo>
                  <a:pt x="0" y="0"/>
                </a:lnTo>
                <a:lnTo>
                  <a:pt x="216" y="315"/>
                </a:lnTo>
                <a:lnTo>
                  <a:pt x="5" y="627"/>
                </a:lnTo>
                <a:lnTo>
                  <a:pt x="1048" y="623"/>
                </a:lnTo>
                <a:close/>
              </a:path>
            </a:pathLst>
          </a:custGeom>
          <a:solidFill>
            <a:srgbClr val="EEF0E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456;p32">
            <a:extLst>
              <a:ext uri="{FF2B5EF4-FFF2-40B4-BE49-F238E27FC236}">
                <a16:creationId xmlns:a16="http://schemas.microsoft.com/office/drawing/2014/main" id="{6E1B1AD4-57EE-471F-A338-919BFBD26D91}"/>
              </a:ext>
            </a:extLst>
          </p:cNvPr>
          <p:cNvSpPr/>
          <p:nvPr/>
        </p:nvSpPr>
        <p:spPr>
          <a:xfrm>
            <a:off x="3655688" y="1709932"/>
            <a:ext cx="2066925" cy="995362"/>
          </a:xfrm>
          <a:custGeom>
            <a:avLst/>
            <a:gdLst/>
            <a:ahLst/>
            <a:cxnLst/>
            <a:rect l="l" t="t" r="r" b="b"/>
            <a:pathLst>
              <a:path w="1302" h="627" extrusionOk="0">
                <a:moveTo>
                  <a:pt x="1048" y="623"/>
                </a:moveTo>
                <a:lnTo>
                  <a:pt x="1302" y="312"/>
                </a:lnTo>
                <a:lnTo>
                  <a:pt x="1048" y="0"/>
                </a:lnTo>
                <a:lnTo>
                  <a:pt x="0" y="0"/>
                </a:lnTo>
                <a:lnTo>
                  <a:pt x="216" y="315"/>
                </a:lnTo>
                <a:lnTo>
                  <a:pt x="5" y="627"/>
                </a:lnTo>
                <a:lnTo>
                  <a:pt x="1048" y="623"/>
                </a:lnTo>
                <a:close/>
              </a:path>
            </a:pathLst>
          </a:custGeom>
          <a:solidFill>
            <a:srgbClr val="CBC2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57;p32">
            <a:extLst>
              <a:ext uri="{FF2B5EF4-FFF2-40B4-BE49-F238E27FC236}">
                <a16:creationId xmlns:a16="http://schemas.microsoft.com/office/drawing/2014/main" id="{C1218C20-0009-4688-B401-0A55861059A1}"/>
              </a:ext>
            </a:extLst>
          </p:cNvPr>
          <p:cNvSpPr/>
          <p:nvPr/>
        </p:nvSpPr>
        <p:spPr>
          <a:xfrm>
            <a:off x="6025826" y="3133920"/>
            <a:ext cx="1550987" cy="857250"/>
          </a:xfrm>
          <a:custGeom>
            <a:avLst/>
            <a:gdLst/>
            <a:ahLst/>
            <a:cxnLst/>
            <a:rect l="l" t="t" r="r" b="b"/>
            <a:pathLst>
              <a:path w="977" h="540" extrusionOk="0">
                <a:moveTo>
                  <a:pt x="540" y="0"/>
                </a:moveTo>
                <a:lnTo>
                  <a:pt x="0" y="0"/>
                </a:lnTo>
                <a:lnTo>
                  <a:pt x="438" y="540"/>
                </a:lnTo>
                <a:lnTo>
                  <a:pt x="977" y="540"/>
                </a:lnTo>
                <a:lnTo>
                  <a:pt x="540" y="0"/>
                </a:lnTo>
                <a:close/>
              </a:path>
            </a:pathLst>
          </a:custGeom>
          <a:solidFill>
            <a:srgbClr val="34C5E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458;p32">
            <a:extLst>
              <a:ext uri="{FF2B5EF4-FFF2-40B4-BE49-F238E27FC236}">
                <a16:creationId xmlns:a16="http://schemas.microsoft.com/office/drawing/2014/main" id="{F571296E-DEBD-494C-B121-76032CF2E94A}"/>
              </a:ext>
            </a:extLst>
          </p:cNvPr>
          <p:cNvSpPr/>
          <p:nvPr/>
        </p:nvSpPr>
        <p:spPr>
          <a:xfrm>
            <a:off x="6025826" y="2276670"/>
            <a:ext cx="1550987" cy="857250"/>
          </a:xfrm>
          <a:custGeom>
            <a:avLst/>
            <a:gdLst/>
            <a:ahLst/>
            <a:cxnLst/>
            <a:rect l="l" t="t" r="r" b="b"/>
            <a:pathLst>
              <a:path w="977" h="540" extrusionOk="0">
                <a:moveTo>
                  <a:pt x="977" y="0"/>
                </a:moveTo>
                <a:lnTo>
                  <a:pt x="438" y="0"/>
                </a:lnTo>
                <a:lnTo>
                  <a:pt x="0" y="540"/>
                </a:lnTo>
                <a:lnTo>
                  <a:pt x="540" y="540"/>
                </a:lnTo>
                <a:lnTo>
                  <a:pt x="977" y="0"/>
                </a:lnTo>
                <a:close/>
              </a:path>
            </a:pathLst>
          </a:custGeom>
          <a:solidFill>
            <a:srgbClr val="38D6F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459;p32">
            <a:extLst>
              <a:ext uri="{FF2B5EF4-FFF2-40B4-BE49-F238E27FC236}">
                <a16:creationId xmlns:a16="http://schemas.microsoft.com/office/drawing/2014/main" id="{19A19C53-1CA2-4777-BDFA-594D95F165F4}"/>
              </a:ext>
            </a:extLst>
          </p:cNvPr>
          <p:cNvSpPr/>
          <p:nvPr/>
        </p:nvSpPr>
        <p:spPr>
          <a:xfrm>
            <a:off x="5027288" y="4073720"/>
            <a:ext cx="1550987" cy="860425"/>
          </a:xfrm>
          <a:custGeom>
            <a:avLst/>
            <a:gdLst/>
            <a:ahLst/>
            <a:cxnLst/>
            <a:rect l="l" t="t" r="r" b="b"/>
            <a:pathLst>
              <a:path w="977" h="542" extrusionOk="0">
                <a:moveTo>
                  <a:pt x="0" y="542"/>
                </a:moveTo>
                <a:lnTo>
                  <a:pt x="539" y="542"/>
                </a:lnTo>
                <a:lnTo>
                  <a:pt x="977" y="0"/>
                </a:lnTo>
                <a:lnTo>
                  <a:pt x="438" y="0"/>
                </a:lnTo>
                <a:lnTo>
                  <a:pt x="0" y="542"/>
                </a:lnTo>
                <a:close/>
              </a:path>
            </a:pathLst>
          </a:custGeom>
          <a:solidFill>
            <a:srgbClr val="CFD3C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60;p32">
            <a:extLst>
              <a:ext uri="{FF2B5EF4-FFF2-40B4-BE49-F238E27FC236}">
                <a16:creationId xmlns:a16="http://schemas.microsoft.com/office/drawing/2014/main" id="{9A984734-005C-45C1-9F98-AA448F5B2BC6}"/>
              </a:ext>
            </a:extLst>
          </p:cNvPr>
          <p:cNvSpPr/>
          <p:nvPr/>
        </p:nvSpPr>
        <p:spPr>
          <a:xfrm>
            <a:off x="5027288" y="3216470"/>
            <a:ext cx="1550987" cy="857250"/>
          </a:xfrm>
          <a:custGeom>
            <a:avLst/>
            <a:gdLst/>
            <a:ahLst/>
            <a:cxnLst/>
            <a:rect l="l" t="t" r="r" b="b"/>
            <a:pathLst>
              <a:path w="977" h="540" extrusionOk="0">
                <a:moveTo>
                  <a:pt x="539" y="0"/>
                </a:moveTo>
                <a:lnTo>
                  <a:pt x="0" y="0"/>
                </a:lnTo>
                <a:lnTo>
                  <a:pt x="438" y="540"/>
                </a:lnTo>
                <a:lnTo>
                  <a:pt x="977" y="540"/>
                </a:lnTo>
                <a:lnTo>
                  <a:pt x="539" y="0"/>
                </a:lnTo>
                <a:close/>
              </a:path>
            </a:pathLst>
          </a:custGeom>
          <a:solidFill>
            <a:srgbClr val="E2E6E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461;p32">
            <a:extLst>
              <a:ext uri="{FF2B5EF4-FFF2-40B4-BE49-F238E27FC236}">
                <a16:creationId xmlns:a16="http://schemas.microsoft.com/office/drawing/2014/main" id="{BBE862FE-AAD9-405E-8DB9-5D29768791AB}"/>
              </a:ext>
            </a:extLst>
          </p:cNvPr>
          <p:cNvSpPr/>
          <p:nvPr/>
        </p:nvSpPr>
        <p:spPr>
          <a:xfrm>
            <a:off x="5027288" y="1344807"/>
            <a:ext cx="1550987" cy="860425"/>
          </a:xfrm>
          <a:custGeom>
            <a:avLst/>
            <a:gdLst/>
            <a:ahLst/>
            <a:cxnLst/>
            <a:rect l="l" t="t" r="r" b="b"/>
            <a:pathLst>
              <a:path w="977" h="542" extrusionOk="0">
                <a:moveTo>
                  <a:pt x="977" y="542"/>
                </a:moveTo>
                <a:lnTo>
                  <a:pt x="539" y="0"/>
                </a:lnTo>
                <a:lnTo>
                  <a:pt x="0" y="0"/>
                </a:lnTo>
                <a:lnTo>
                  <a:pt x="438" y="542"/>
                </a:lnTo>
                <a:lnTo>
                  <a:pt x="977" y="542"/>
                </a:lnTo>
                <a:close/>
              </a:path>
            </a:pathLst>
          </a:custGeom>
          <a:solidFill>
            <a:srgbClr val="8C736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462;p32">
            <a:extLst>
              <a:ext uri="{FF2B5EF4-FFF2-40B4-BE49-F238E27FC236}">
                <a16:creationId xmlns:a16="http://schemas.microsoft.com/office/drawing/2014/main" id="{B4631F94-8A3A-4453-9DCA-D029915E9CCA}"/>
              </a:ext>
            </a:extLst>
          </p:cNvPr>
          <p:cNvSpPr/>
          <p:nvPr/>
        </p:nvSpPr>
        <p:spPr>
          <a:xfrm>
            <a:off x="5027288" y="2205232"/>
            <a:ext cx="1550987" cy="857250"/>
          </a:xfrm>
          <a:custGeom>
            <a:avLst/>
            <a:gdLst/>
            <a:ahLst/>
            <a:cxnLst/>
            <a:rect l="l" t="t" r="r" b="b"/>
            <a:pathLst>
              <a:path w="977" h="540" extrusionOk="0">
                <a:moveTo>
                  <a:pt x="539" y="540"/>
                </a:moveTo>
                <a:lnTo>
                  <a:pt x="977" y="0"/>
                </a:lnTo>
                <a:lnTo>
                  <a:pt x="438" y="0"/>
                </a:lnTo>
                <a:lnTo>
                  <a:pt x="0" y="540"/>
                </a:lnTo>
                <a:lnTo>
                  <a:pt x="539" y="540"/>
                </a:lnTo>
                <a:close/>
              </a:path>
            </a:pathLst>
          </a:custGeom>
          <a:solidFill>
            <a:srgbClr val="78625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463;p32">
            <a:extLst>
              <a:ext uri="{FF2B5EF4-FFF2-40B4-BE49-F238E27FC236}">
                <a16:creationId xmlns:a16="http://schemas.microsoft.com/office/drawing/2014/main" id="{48353C57-D54D-4874-8845-596846720C95}"/>
              </a:ext>
            </a:extLst>
          </p:cNvPr>
          <p:cNvSpPr/>
          <p:nvPr/>
        </p:nvSpPr>
        <p:spPr>
          <a:xfrm>
            <a:off x="6025826" y="4149920"/>
            <a:ext cx="1550987" cy="855662"/>
          </a:xfrm>
          <a:custGeom>
            <a:avLst/>
            <a:gdLst/>
            <a:ahLst/>
            <a:cxnLst/>
            <a:rect l="l" t="t" r="r" b="b"/>
            <a:pathLst>
              <a:path w="977" h="539" extrusionOk="0">
                <a:moveTo>
                  <a:pt x="977" y="0"/>
                </a:moveTo>
                <a:lnTo>
                  <a:pt x="438" y="0"/>
                </a:lnTo>
                <a:lnTo>
                  <a:pt x="0" y="539"/>
                </a:lnTo>
                <a:lnTo>
                  <a:pt x="540" y="539"/>
                </a:lnTo>
                <a:lnTo>
                  <a:pt x="977" y="0"/>
                </a:lnTo>
                <a:close/>
              </a:path>
            </a:pathLst>
          </a:custGeom>
          <a:solidFill>
            <a:srgbClr val="71717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464;p32">
            <a:extLst>
              <a:ext uri="{FF2B5EF4-FFF2-40B4-BE49-F238E27FC236}">
                <a16:creationId xmlns:a16="http://schemas.microsoft.com/office/drawing/2014/main" id="{49174249-736E-41C1-B69C-F27EFF541C80}"/>
              </a:ext>
            </a:extLst>
          </p:cNvPr>
          <p:cNvSpPr/>
          <p:nvPr/>
        </p:nvSpPr>
        <p:spPr>
          <a:xfrm>
            <a:off x="6025826" y="5005582"/>
            <a:ext cx="1550987" cy="857250"/>
          </a:xfrm>
          <a:custGeom>
            <a:avLst/>
            <a:gdLst/>
            <a:ahLst/>
            <a:cxnLst/>
            <a:rect l="l" t="t" r="r" b="b"/>
            <a:pathLst>
              <a:path w="977" h="540" extrusionOk="0">
                <a:moveTo>
                  <a:pt x="0" y="0"/>
                </a:moveTo>
                <a:lnTo>
                  <a:pt x="438" y="540"/>
                </a:lnTo>
                <a:lnTo>
                  <a:pt x="977" y="540"/>
                </a:lnTo>
                <a:lnTo>
                  <a:pt x="540" y="0"/>
                </a:lnTo>
                <a:lnTo>
                  <a:pt x="0" y="0"/>
                </a:lnTo>
                <a:close/>
              </a:path>
            </a:pathLst>
          </a:custGeom>
          <a:solidFill>
            <a:srgbClr val="5D5D5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465;p32">
            <a:extLst>
              <a:ext uri="{FF2B5EF4-FFF2-40B4-BE49-F238E27FC236}">
                <a16:creationId xmlns:a16="http://schemas.microsoft.com/office/drawing/2014/main" id="{64734AF9-A42A-4C3C-9DD9-2F083971B7FF}"/>
              </a:ext>
            </a:extLst>
          </p:cNvPr>
          <p:cNvSpPr/>
          <p:nvPr/>
        </p:nvSpPr>
        <p:spPr>
          <a:xfrm>
            <a:off x="5027288" y="5950145"/>
            <a:ext cx="1550987" cy="852487"/>
          </a:xfrm>
          <a:custGeom>
            <a:avLst/>
            <a:gdLst/>
            <a:ahLst/>
            <a:cxnLst/>
            <a:rect l="l" t="t" r="r" b="b"/>
            <a:pathLst>
              <a:path w="977" h="537" extrusionOk="0">
                <a:moveTo>
                  <a:pt x="0" y="537"/>
                </a:moveTo>
                <a:lnTo>
                  <a:pt x="539" y="537"/>
                </a:lnTo>
                <a:lnTo>
                  <a:pt x="977" y="0"/>
                </a:lnTo>
                <a:lnTo>
                  <a:pt x="435" y="0"/>
                </a:lnTo>
                <a:lnTo>
                  <a:pt x="0" y="537"/>
                </a:lnTo>
                <a:close/>
              </a:path>
            </a:pathLst>
          </a:custGeom>
          <a:solidFill>
            <a:srgbClr val="EC5D1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466;p32">
            <a:extLst>
              <a:ext uri="{FF2B5EF4-FFF2-40B4-BE49-F238E27FC236}">
                <a16:creationId xmlns:a16="http://schemas.microsoft.com/office/drawing/2014/main" id="{F06EEB55-8A3B-4567-8A82-ED07B3017622}"/>
              </a:ext>
            </a:extLst>
          </p:cNvPr>
          <p:cNvSpPr/>
          <p:nvPr/>
        </p:nvSpPr>
        <p:spPr>
          <a:xfrm>
            <a:off x="5027288" y="5088132"/>
            <a:ext cx="1550987" cy="862012"/>
          </a:xfrm>
          <a:custGeom>
            <a:avLst/>
            <a:gdLst/>
            <a:ahLst/>
            <a:cxnLst/>
            <a:rect l="l" t="t" r="r" b="b"/>
            <a:pathLst>
              <a:path w="977" h="543" extrusionOk="0">
                <a:moveTo>
                  <a:pt x="539" y="0"/>
                </a:moveTo>
                <a:lnTo>
                  <a:pt x="0" y="0"/>
                </a:lnTo>
                <a:lnTo>
                  <a:pt x="438" y="540"/>
                </a:lnTo>
                <a:lnTo>
                  <a:pt x="435" y="543"/>
                </a:lnTo>
                <a:lnTo>
                  <a:pt x="977" y="543"/>
                </a:lnTo>
                <a:lnTo>
                  <a:pt x="977" y="540"/>
                </a:lnTo>
                <a:lnTo>
                  <a:pt x="539" y="0"/>
                </a:lnTo>
                <a:close/>
              </a:path>
            </a:pathLst>
          </a:custGeom>
          <a:solidFill>
            <a:srgbClr val="FF642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467;p32">
            <a:extLst>
              <a:ext uri="{FF2B5EF4-FFF2-40B4-BE49-F238E27FC236}">
                <a16:creationId xmlns:a16="http://schemas.microsoft.com/office/drawing/2014/main" id="{C090D82E-FF32-40BD-BD6D-2A28F677D265}"/>
              </a:ext>
            </a:extLst>
          </p:cNvPr>
          <p:cNvSpPr txBox="1"/>
          <p:nvPr/>
        </p:nvSpPr>
        <p:spPr>
          <a:xfrm>
            <a:off x="4271638" y="1757557"/>
            <a:ext cx="865187" cy="86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6F6D"/>
              </a:buClr>
              <a:buSzPts val="5600"/>
              <a:buFont typeface="Montserrat"/>
              <a:buNone/>
            </a:pPr>
            <a:r>
              <a:rPr lang="en-US" sz="5600" b="1" i="0" u="none">
                <a:solidFill>
                  <a:srgbClr val="746F6D"/>
                </a:solidFill>
                <a:latin typeface="Montserrat"/>
                <a:ea typeface="Montserrat"/>
                <a:cs typeface="Montserrat"/>
                <a:sym typeface="Montserrat"/>
              </a:rPr>
              <a:t>01</a:t>
            </a:r>
            <a:endParaRPr/>
          </a:p>
        </p:txBody>
      </p:sp>
      <p:sp>
        <p:nvSpPr>
          <p:cNvPr id="25" name="Google Shape;1468;p32">
            <a:extLst>
              <a:ext uri="{FF2B5EF4-FFF2-40B4-BE49-F238E27FC236}">
                <a16:creationId xmlns:a16="http://schemas.microsoft.com/office/drawing/2014/main" id="{31566EAF-07CB-4803-9AF0-707680DDE8F4}"/>
              </a:ext>
            </a:extLst>
          </p:cNvPr>
          <p:cNvSpPr txBox="1"/>
          <p:nvPr/>
        </p:nvSpPr>
        <p:spPr>
          <a:xfrm>
            <a:off x="4224013" y="3619695"/>
            <a:ext cx="960437" cy="86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987"/>
              </a:buClr>
              <a:buSzPts val="5600"/>
              <a:buFont typeface="Montserrat"/>
              <a:buNone/>
            </a:pPr>
            <a:r>
              <a:rPr lang="en-US" sz="5600" b="1" i="0" u="none">
                <a:solidFill>
                  <a:srgbClr val="888987"/>
                </a:solidFill>
                <a:latin typeface="Montserrat"/>
                <a:ea typeface="Montserrat"/>
                <a:cs typeface="Montserrat"/>
                <a:sym typeface="Montserrat"/>
              </a:rPr>
              <a:t>03</a:t>
            </a:r>
            <a:endParaRPr/>
          </a:p>
        </p:txBody>
      </p:sp>
      <p:sp>
        <p:nvSpPr>
          <p:cNvPr id="26" name="Google Shape;1469;p32">
            <a:extLst>
              <a:ext uri="{FF2B5EF4-FFF2-40B4-BE49-F238E27FC236}">
                <a16:creationId xmlns:a16="http://schemas.microsoft.com/office/drawing/2014/main" id="{8365CD3E-6DC4-4E6C-8CE8-1DA92BC49923}"/>
              </a:ext>
            </a:extLst>
          </p:cNvPr>
          <p:cNvSpPr txBox="1"/>
          <p:nvPr/>
        </p:nvSpPr>
        <p:spPr>
          <a:xfrm>
            <a:off x="4224013" y="5513582"/>
            <a:ext cx="962025" cy="86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6D60"/>
              </a:buClr>
              <a:buSzPts val="5600"/>
              <a:buFont typeface="Montserrat"/>
              <a:buNone/>
            </a:pPr>
            <a:r>
              <a:rPr lang="en-US" sz="5600" b="1" i="0" u="none">
                <a:solidFill>
                  <a:srgbClr val="8D6D60"/>
                </a:solidFill>
                <a:latin typeface="Montserrat"/>
                <a:ea typeface="Montserrat"/>
                <a:cs typeface="Montserrat"/>
                <a:sym typeface="Montserrat"/>
              </a:rPr>
              <a:t>05</a:t>
            </a:r>
            <a:endParaRPr/>
          </a:p>
        </p:txBody>
      </p:sp>
      <p:sp>
        <p:nvSpPr>
          <p:cNvPr id="27" name="Google Shape;1470;p32">
            <a:extLst>
              <a:ext uri="{FF2B5EF4-FFF2-40B4-BE49-F238E27FC236}">
                <a16:creationId xmlns:a16="http://schemas.microsoft.com/office/drawing/2014/main" id="{AC3F3F0F-D017-410D-94F5-0D52C51375CA}"/>
              </a:ext>
            </a:extLst>
          </p:cNvPr>
          <p:cNvSpPr txBox="1"/>
          <p:nvPr/>
        </p:nvSpPr>
        <p:spPr>
          <a:xfrm>
            <a:off x="7472038" y="4565845"/>
            <a:ext cx="1103313" cy="86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E6E6E"/>
              </a:buClr>
              <a:buSzPts val="5600"/>
              <a:buFont typeface="Montserrat"/>
              <a:buNone/>
            </a:pPr>
            <a:r>
              <a:rPr lang="en-US" sz="5600" b="1" i="0" u="none" dirty="0">
                <a:solidFill>
                  <a:srgbClr val="6E6E6E"/>
                </a:solidFill>
                <a:latin typeface="Montserrat"/>
                <a:ea typeface="Montserrat"/>
                <a:cs typeface="Montserrat"/>
                <a:sym typeface="Montserrat"/>
              </a:rPr>
              <a:t>04</a:t>
            </a:r>
            <a:endParaRPr dirty="0"/>
          </a:p>
        </p:txBody>
      </p:sp>
      <p:sp>
        <p:nvSpPr>
          <p:cNvPr id="28" name="Google Shape;1471;p32">
            <a:extLst>
              <a:ext uri="{FF2B5EF4-FFF2-40B4-BE49-F238E27FC236}">
                <a16:creationId xmlns:a16="http://schemas.microsoft.com/office/drawing/2014/main" id="{7FC6EB4D-7A55-406D-A9F3-0DECC883D95F}"/>
              </a:ext>
            </a:extLst>
          </p:cNvPr>
          <p:cNvSpPr txBox="1"/>
          <p:nvPr/>
        </p:nvSpPr>
        <p:spPr>
          <a:xfrm>
            <a:off x="7472038" y="2683070"/>
            <a:ext cx="968375" cy="86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858A"/>
              </a:buClr>
              <a:buSzPts val="5600"/>
              <a:buFont typeface="Montserrat"/>
              <a:buNone/>
            </a:pPr>
            <a:r>
              <a:rPr lang="en-US" sz="5600" b="1" i="0" u="none">
                <a:solidFill>
                  <a:srgbClr val="65858A"/>
                </a:solidFill>
                <a:latin typeface="Montserrat"/>
                <a:ea typeface="Montserrat"/>
                <a:cs typeface="Montserrat"/>
                <a:sym typeface="Montserrat"/>
              </a:rPr>
              <a:t>02</a:t>
            </a:r>
            <a:endParaRPr/>
          </a:p>
        </p:txBody>
      </p:sp>
      <p:sp>
        <p:nvSpPr>
          <p:cNvPr id="29" name="Google Shape;1472;p32">
            <a:extLst>
              <a:ext uri="{FF2B5EF4-FFF2-40B4-BE49-F238E27FC236}">
                <a16:creationId xmlns:a16="http://schemas.microsoft.com/office/drawing/2014/main" id="{DDB29CEA-C45A-4530-B78C-6C20D3CE3F2A}"/>
              </a:ext>
            </a:extLst>
          </p:cNvPr>
          <p:cNvSpPr txBox="1"/>
          <p:nvPr/>
        </p:nvSpPr>
        <p:spPr>
          <a:xfrm>
            <a:off x="1910233" y="2005108"/>
            <a:ext cx="2066924" cy="688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000"/>
              <a:buFont typeface="Open Sans SemiBold"/>
              <a:buNone/>
            </a:pPr>
            <a:r>
              <a:rPr lang="ru-RU" sz="2400" b="1" dirty="0">
                <a:solidFill>
                  <a:srgbClr val="44546A"/>
                </a:solidFill>
                <a:sym typeface="Open Sans SemiBold"/>
              </a:rPr>
              <a:t>Конкуренция</a:t>
            </a:r>
          </a:p>
        </p:txBody>
      </p:sp>
      <p:sp>
        <p:nvSpPr>
          <p:cNvPr id="30" name="Google Shape;1473;p32">
            <a:extLst>
              <a:ext uri="{FF2B5EF4-FFF2-40B4-BE49-F238E27FC236}">
                <a16:creationId xmlns:a16="http://schemas.microsoft.com/office/drawing/2014/main" id="{ECCF5970-1E24-44D8-9DC6-47AEBE649806}"/>
              </a:ext>
            </a:extLst>
          </p:cNvPr>
          <p:cNvSpPr txBox="1"/>
          <p:nvPr/>
        </p:nvSpPr>
        <p:spPr>
          <a:xfrm>
            <a:off x="2496813" y="3850144"/>
            <a:ext cx="1319212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000"/>
              <a:buFont typeface="Open Sans SemiBold"/>
              <a:buNone/>
            </a:pPr>
            <a:r>
              <a:rPr lang="ru-RU" sz="2400" b="1" dirty="0">
                <a:solidFill>
                  <a:srgbClr val="44546A"/>
                </a:solidFill>
                <a:sym typeface="Open Sans SemiBold"/>
              </a:rPr>
              <a:t>Апдейты</a:t>
            </a:r>
            <a:endParaRPr sz="2400" b="1" dirty="0">
              <a:solidFill>
                <a:srgbClr val="44546A"/>
              </a:solidFill>
            </a:endParaRPr>
          </a:p>
        </p:txBody>
      </p:sp>
      <p:sp>
        <p:nvSpPr>
          <p:cNvPr id="31" name="Google Shape;1474;p32">
            <a:extLst>
              <a:ext uri="{FF2B5EF4-FFF2-40B4-BE49-F238E27FC236}">
                <a16:creationId xmlns:a16="http://schemas.microsoft.com/office/drawing/2014/main" id="{9B7A4846-7E74-4F41-92EA-8B2F821CF7E3}"/>
              </a:ext>
            </a:extLst>
          </p:cNvPr>
          <p:cNvSpPr txBox="1"/>
          <p:nvPr/>
        </p:nvSpPr>
        <p:spPr>
          <a:xfrm>
            <a:off x="8948413" y="2911475"/>
            <a:ext cx="1846619" cy="103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000"/>
              <a:buFont typeface="Open Sans SemiBold"/>
              <a:buNone/>
            </a:pPr>
            <a:r>
              <a:rPr lang="en-US" sz="2400" b="1" dirty="0">
                <a:solidFill>
                  <a:srgbClr val="44546A"/>
                </a:solidFill>
                <a:sym typeface="Open Sans SemiBold"/>
              </a:rPr>
              <a:t>SEO </a:t>
            </a:r>
            <a:r>
              <a:rPr lang="ru-RU" sz="2400" b="1" dirty="0">
                <a:solidFill>
                  <a:srgbClr val="44546A"/>
                </a:solidFill>
                <a:sym typeface="Open Sans SemiBold"/>
              </a:rPr>
              <a:t>дольше</a:t>
            </a:r>
          </a:p>
        </p:txBody>
      </p:sp>
      <p:sp>
        <p:nvSpPr>
          <p:cNvPr id="32" name="Google Shape;1475;p32">
            <a:extLst>
              <a:ext uri="{FF2B5EF4-FFF2-40B4-BE49-F238E27FC236}">
                <a16:creationId xmlns:a16="http://schemas.microsoft.com/office/drawing/2014/main" id="{66165041-6397-4134-8EB8-6C70E8BF3FC4}"/>
              </a:ext>
            </a:extLst>
          </p:cNvPr>
          <p:cNvSpPr txBox="1"/>
          <p:nvPr/>
        </p:nvSpPr>
        <p:spPr>
          <a:xfrm>
            <a:off x="8948413" y="4808537"/>
            <a:ext cx="2065337" cy="855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000"/>
              <a:buFont typeface="Open Sans SemiBold"/>
              <a:buNone/>
            </a:pPr>
            <a:r>
              <a:rPr lang="ru-RU" sz="2400" b="1" dirty="0">
                <a:solidFill>
                  <a:srgbClr val="44546A"/>
                </a:solidFill>
              </a:rPr>
              <a:t>Затраты</a:t>
            </a:r>
            <a:endParaRPr sz="2400" b="1" dirty="0">
              <a:solidFill>
                <a:srgbClr val="44546A"/>
              </a:solidFill>
            </a:endParaRPr>
          </a:p>
        </p:txBody>
      </p:sp>
      <p:sp>
        <p:nvSpPr>
          <p:cNvPr id="33" name="Google Shape;1476;p32">
            <a:extLst>
              <a:ext uri="{FF2B5EF4-FFF2-40B4-BE49-F238E27FC236}">
                <a16:creationId xmlns:a16="http://schemas.microsoft.com/office/drawing/2014/main" id="{5C256886-ACFD-4588-A552-13DF96F73A1D}"/>
              </a:ext>
            </a:extLst>
          </p:cNvPr>
          <p:cNvSpPr txBox="1"/>
          <p:nvPr/>
        </p:nvSpPr>
        <p:spPr>
          <a:xfrm>
            <a:off x="1910233" y="5733180"/>
            <a:ext cx="1746297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000"/>
              <a:buFont typeface="Open Sans SemiBold"/>
              <a:buNone/>
            </a:pPr>
            <a:r>
              <a:rPr lang="ru-RU" sz="2400" b="1" dirty="0">
                <a:solidFill>
                  <a:srgbClr val="44546A"/>
                </a:solidFill>
                <a:sym typeface="Open Sans SemiBold"/>
              </a:rPr>
              <a:t>Окупаемость</a:t>
            </a:r>
            <a:endParaRPr sz="2400" b="1" dirty="0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1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BEA611-E9FB-E2E5-4073-D59362667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YouTube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A42601-1A14-8E57-6254-8ABF5F374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27" y="2421051"/>
            <a:ext cx="2830345" cy="2881256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50E244C-C773-2328-7E4D-1065F983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7189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C6D3E1-8F75-318B-4C2F-C9613CC55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YouTube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ECC350-4642-04F7-532F-B7448F7E5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Многие делают лонгриды</a:t>
            </a:r>
          </a:p>
          <a:p>
            <a:r>
              <a:rPr lang="ru-RU" dirty="0"/>
              <a:t>Быстрее и выгоднее видео</a:t>
            </a:r>
          </a:p>
          <a:p>
            <a:r>
              <a:rPr lang="ru-RU" dirty="0"/>
              <a:t>По 40% запросов в топе </a:t>
            </a:r>
            <a:r>
              <a:rPr lang="en-US" dirty="0"/>
              <a:t>Google </a:t>
            </a:r>
            <a:r>
              <a:rPr lang="ru-RU" dirty="0"/>
              <a:t>видео</a:t>
            </a:r>
          </a:p>
          <a:p>
            <a:r>
              <a:rPr lang="ru-RU" dirty="0"/>
              <a:t>Нужен правильный формат.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58ED8CB-CCA7-840E-1A62-3BA1E4C92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34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66EFE2-E542-86ED-072C-3D15F01FC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SEO for dentists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830C58-1129-2221-2331-D41B530AAC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https://www.youtube.com/watch?v=68SCEk4ZStQ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43627C-E8A1-43B7-AFC9-C03AED093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439" y="2254218"/>
            <a:ext cx="8253121" cy="46037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6356D8-7866-224A-75F2-D8B0F0AFF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347" y="0"/>
            <a:ext cx="2332653" cy="2332653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A0A02F-A311-4997-8E49-7136C5D9D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9180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2D2C29-1C6F-94C3-7DB3-03D6370FD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Фишки этого видео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AD8D33-8069-A1F6-7344-690351601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62" y="1896738"/>
            <a:ext cx="12004075" cy="4345442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43B1BA0-AE05-9D4F-5E40-93951000F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0220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D1F640-ECE3-E67E-720F-0A55CBD51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Ссылка на </a:t>
            </a:r>
            <a:r>
              <a:rPr lang="en-US" dirty="0"/>
              <a:t>e-mail </a:t>
            </a:r>
            <a:r>
              <a:rPr lang="ru-RU" dirty="0"/>
              <a:t>рассылку в закрепленном комментарии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2C350D-31B0-1770-BC0A-9E8670425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0980"/>
            <a:ext cx="12192000" cy="3879273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8886B33-BFCA-0D15-3EEE-6DEF6E2E9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2465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4D482C-11B3-55CB-E923-5CACF7D08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Формат </a:t>
            </a:r>
            <a:r>
              <a:rPr lang="ru-RU" dirty="0" err="1"/>
              <a:t>скринкаста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3BB5A7-87D1-A7D8-C099-F9D7D1B9D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499" y="1471466"/>
            <a:ext cx="9615002" cy="5386534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A2AD75F-C040-BD87-1A87-6CCB6FC9E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9894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E27E0F-9B97-140B-614D-7BE4B87C9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Сравним с лонгридами в топе </a:t>
            </a:r>
            <a:r>
              <a:rPr lang="en-US" dirty="0"/>
              <a:t>Google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B46299-EA4B-F26E-873A-8C6BDA4C9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594" y="1426323"/>
            <a:ext cx="8024812" cy="5431677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9E40960-CFB8-E419-728C-AA871F95A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4272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B19F82-1C6D-1209-C377-D0D19EA16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Первая статья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BA515F-791E-3146-AFB0-9BCEAC5A71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https://delmain.co/blog/dental-seo-guide/</a:t>
            </a:r>
            <a:r>
              <a:rPr lang="ru-RU" dirty="0"/>
              <a:t> </a:t>
            </a:r>
          </a:p>
          <a:p>
            <a:r>
              <a:rPr lang="ru-RU" dirty="0"/>
              <a:t>3200 слов (19 тысяч символов)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5AEEA4-AC41-19C8-426C-178C47399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367" y="0"/>
            <a:ext cx="2783633" cy="278363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E76E86-4C89-07A3-0D0F-C0215D85E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5389" y="2761185"/>
            <a:ext cx="8781222" cy="4096815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36B74A0-5FF0-4723-85F9-92CAD695B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176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5775A9-CDC1-DBF9-D41A-B1E2F9465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Ссылки на эту страницу из </a:t>
            </a:r>
            <a:r>
              <a:rPr lang="en-US" dirty="0"/>
              <a:t>SEO Spyglass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88EE42-377B-1865-8A9C-DE7DD9854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76 ссылок с 50 доменов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7DA128-33CF-F3A7-FD4D-A885C9609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92" y="2334083"/>
            <a:ext cx="10840616" cy="452391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8A3F376-E35A-25BD-73D1-E60FAD4B8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9824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C39854-5B39-F7AB-677D-D3150473B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1528"/>
            <a:ext cx="12192000" cy="3814944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ADA9F8E-5922-740A-B8C1-14C7330C2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806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14D03D-3A18-F162-5ECE-6636C59B9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Исследование Глена </a:t>
            </a:r>
            <a:r>
              <a:rPr lang="ru-RU" dirty="0" err="1"/>
              <a:t>Аллсопа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E17E54-FE28-2000-4349-71DE5456F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https://detailed.com/state-of-content/</a:t>
            </a:r>
            <a:endParaRPr lang="en-US" dirty="0"/>
          </a:p>
          <a:p>
            <a:r>
              <a:rPr lang="ru-RU" dirty="0"/>
              <a:t>250 тысяч ключевых слов</a:t>
            </a:r>
          </a:p>
          <a:p>
            <a:r>
              <a:rPr lang="ru-RU" dirty="0"/>
              <a:t>173 тысячи сайтов</a:t>
            </a:r>
          </a:p>
          <a:p>
            <a:r>
              <a:rPr lang="ru-RU" dirty="0"/>
              <a:t>В 86,1% случаев первое место выдачи занято сайтами крупных брендов (Car </a:t>
            </a:r>
            <a:r>
              <a:rPr lang="ru-RU" dirty="0" err="1"/>
              <a:t>and</a:t>
            </a:r>
            <a:r>
              <a:rPr lang="ru-RU" dirty="0"/>
              <a:t> Driver, Cosmopolitan, Elle, Esquire и т.д.)</a:t>
            </a:r>
          </a:p>
          <a:p>
            <a:r>
              <a:rPr lang="ru-RU" dirty="0"/>
              <a:t>Богатые богатеют, бедные беднеют. 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72BC3F-6097-FB40-9BF0-C1691C36F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424" y="0"/>
            <a:ext cx="2217576" cy="2217576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B101A7-C1D4-C59F-BA6E-F654CE4CB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67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B617C-F165-5F61-7351-B0479E69F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платно размещенной статьи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BE3D7B-F7BF-941E-C4D3-4BF42C4F02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https://www.webconfs.com/4401/the-abcs-of-seo-for-websites-how-to-increase-your-ranks/</a:t>
            </a:r>
            <a:r>
              <a:rPr lang="ru-RU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635499-2586-C203-215F-70DAE26C8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89" y="2963830"/>
            <a:ext cx="11810421" cy="38941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C8AE58-4C56-91ED-0F0F-2495802B3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224" y="0"/>
            <a:ext cx="1912776" cy="1912776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8FD66E4-CB8B-5E3B-A454-86792C769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248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0B85DE-8F39-E028-24EA-AC09DB408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Выводы из этих примеров по статьям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C1E999-436E-D85B-FBFB-20881709B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Дороже</a:t>
            </a:r>
          </a:p>
          <a:p>
            <a:r>
              <a:rPr lang="ru-RU" dirty="0"/>
              <a:t>Дольше</a:t>
            </a:r>
          </a:p>
          <a:p>
            <a:r>
              <a:rPr lang="ru-RU" dirty="0"/>
              <a:t>Сложнее</a:t>
            </a:r>
            <a:endParaRPr lang="en-US" dirty="0"/>
          </a:p>
          <a:p>
            <a:r>
              <a:rPr lang="ru-RU" dirty="0"/>
              <a:t>Конкуренция.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1387A9-F8BF-C121-7B16-7FE7CDA49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99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B359B-6E54-9362-6D76-0784D4A6E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Выводы по продвижению видео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66222E-4117-ACF7-AE7C-0502C1B6B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Информативнее</a:t>
            </a:r>
          </a:p>
          <a:p>
            <a:r>
              <a:rPr lang="ru-RU" dirty="0"/>
              <a:t>Экспертность</a:t>
            </a:r>
          </a:p>
          <a:p>
            <a:r>
              <a:rPr lang="ru-RU" dirty="0"/>
              <a:t>Доверие</a:t>
            </a:r>
          </a:p>
          <a:p>
            <a:r>
              <a:rPr lang="ru-RU" dirty="0"/>
              <a:t>Можно недорого</a:t>
            </a:r>
          </a:p>
          <a:p>
            <a:r>
              <a:rPr lang="ru-RU" dirty="0"/>
              <a:t>Выгодно.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7E1F030-D94F-19D5-F462-E1FDDDBFF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25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A8C623-6056-E599-0F3D-F5B5A53B0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Самый эффективный вариант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4F4D8E-0DF0-72C9-90A1-866DEED5E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Комбинация статья + видео</a:t>
            </a:r>
            <a:endParaRPr lang="en-US" dirty="0"/>
          </a:p>
          <a:p>
            <a:r>
              <a:rPr lang="en-US" dirty="0">
                <a:hlinkClick r:id="rId2"/>
              </a:rPr>
              <a:t>https://www.authorityhacker.com/traffic-estimates-accuracy/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5DA971-3483-5BEE-B405-414483518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860" y="0"/>
            <a:ext cx="2372139" cy="23721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131234-3840-47D6-1142-4B393AAD5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3229" y="2791817"/>
            <a:ext cx="5285541" cy="4066183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16443A9-B0A7-66D6-0B30-3145D9806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7291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AE81B0-53F7-4552-74CB-74CEBCE31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найти лучшие площадки для паразитического </a:t>
            </a:r>
            <a:r>
              <a:rPr lang="en-US" dirty="0"/>
              <a:t>SEO? 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B77EEB-FA40-B04A-A91E-BD57F3728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950" y="2329927"/>
            <a:ext cx="3954100" cy="3705748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146CAD5-2D96-81B9-3DF5-77543DC45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0515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302863-17B6-2811-E84B-EF3CC2FD2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Схема действий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A63B7E-AD17-8153-F43A-772FC7384D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Запросы из семантики + </a:t>
            </a:r>
            <a:r>
              <a:rPr lang="en-US" dirty="0"/>
              <a:t>review</a:t>
            </a:r>
          </a:p>
          <a:p>
            <a:r>
              <a:rPr lang="en-US" dirty="0"/>
              <a:t>Nitro Slash snowboard review</a:t>
            </a:r>
          </a:p>
          <a:p>
            <a:r>
              <a:rPr lang="ru-RU" dirty="0"/>
              <a:t>Мониторьте топ 20 </a:t>
            </a:r>
            <a:r>
              <a:rPr lang="en-US" dirty="0"/>
              <a:t>Google</a:t>
            </a:r>
          </a:p>
          <a:p>
            <a:r>
              <a:rPr lang="ru-RU" dirty="0"/>
              <a:t>Изучайте сайты, которые быстро попадают в топ и надолго</a:t>
            </a:r>
          </a:p>
          <a:p>
            <a:r>
              <a:rPr lang="ru-RU" dirty="0"/>
              <a:t>Составьте список лучших сайтов</a:t>
            </a:r>
          </a:p>
          <a:p>
            <a:r>
              <a:rPr lang="ru-RU" dirty="0"/>
              <a:t>Изучите, как можно разместить ссылки.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94387AC-219D-53C8-179A-7203A298A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94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F9F95B-A682-DC8D-FE95-2A847A614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посмотреть страницы конкурентов на нужной площадке?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E3812A-0A11-B279-C98C-2B1E1AB17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763" y="1635577"/>
            <a:ext cx="8902473" cy="5222423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757730E-4769-3C72-639B-E7E560327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026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2815BF-6DF8-C01E-3F6B-404CD95A9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Один из лучших типов сайтов - СМИ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5AF9E1-C9EC-FCE7-5778-7AF0737987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Команда</a:t>
            </a:r>
          </a:p>
          <a:p>
            <a:r>
              <a:rPr lang="ru-RU" dirty="0"/>
              <a:t>Траст</a:t>
            </a:r>
          </a:p>
          <a:p>
            <a:r>
              <a:rPr lang="ru-RU" dirty="0"/>
              <a:t>Бизнес</a:t>
            </a:r>
          </a:p>
          <a:p>
            <a:r>
              <a:rPr lang="ru-RU" dirty="0"/>
              <a:t>Универсальны.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75051C4-DB72-380C-52F8-08FF9760F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22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902BA5-B764-400E-BC93-EFD998AFE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Моя наработка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09CC36-E704-499A-B2E7-3BCFEFC4DE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Если сайт СМИ в </a:t>
            </a:r>
            <a:r>
              <a:rPr lang="en-US" dirty="0"/>
              <a:t>Google News - </a:t>
            </a:r>
            <a:r>
              <a:rPr lang="ru-RU" dirty="0"/>
              <a:t>размещаемся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7EE1019-EA6C-413C-9361-83AAE5274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40C4D-4EFE-435B-9C3F-9C15B7A5B493}" type="slidenum">
              <a:rPr lang="ru-RU" smtClean="0"/>
              <a:t>48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05C6CB-2EF2-9DB4-052E-C0120F536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478" y="2297459"/>
            <a:ext cx="8183044" cy="456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1644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E0638A-82E0-06F2-80FE-3721D128C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Сайт СМИ, раздел для платных статей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AFCB7B-9D02-B285-E991-504959DB4A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https://www.kentreporter.com/</a:t>
            </a:r>
            <a:r>
              <a:rPr lang="en-US" dirty="0">
                <a:highlight>
                  <a:srgbClr val="00FF00"/>
                </a:highlight>
                <a:hlinkClick r:id="rId2"/>
              </a:rPr>
              <a:t>market</a:t>
            </a:r>
            <a:r>
              <a:rPr lang="en-US" dirty="0">
                <a:hlinkClick r:id="rId2"/>
              </a:rPr>
              <a:t>/</a:t>
            </a:r>
            <a:r>
              <a:rPr lang="ru-RU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53CFA2-3D49-8A67-31F2-1D1C589B0E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763" y="0"/>
            <a:ext cx="2236237" cy="22362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C00FDA-4ED1-97A6-32F1-69BE0E94C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471" y="2371174"/>
            <a:ext cx="10091057" cy="4470721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2D2E138-00E2-C1F0-ED18-3428BADBA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955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DD0C23-33D7-45CF-89B1-9CFC069B5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17E54960-067E-48A5-B46B-B619E4645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97159"/>
            <a:ext cx="10515600" cy="4674831"/>
          </a:xfrm>
        </p:spPr>
        <p:txBody>
          <a:bodyPr/>
          <a:lstStyle/>
          <a:p>
            <a:pPr marL="0" indent="0">
              <a:buNone/>
            </a:pPr>
            <a:r>
              <a:rPr lang="ru-RU" sz="4800" i="1" dirty="0">
                <a:solidFill>
                  <a:schemeClr val="bg1"/>
                </a:solidFill>
              </a:rPr>
              <a:t>"Иди и сам возьми то, что ты хочешь, если ты храбр и силен!"</a:t>
            </a: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							           </a:t>
            </a:r>
            <a:r>
              <a:rPr lang="ru-RU" sz="3200" dirty="0">
                <a:solidFill>
                  <a:schemeClr val="bg1"/>
                </a:solidFill>
              </a:rPr>
              <a:t>Абдулла,</a:t>
            </a:r>
          </a:p>
          <a:p>
            <a:pPr marL="914400" lvl="2" indent="0">
              <a:buNone/>
            </a:pPr>
            <a:r>
              <a:rPr lang="ru-RU" dirty="0">
                <a:solidFill>
                  <a:schemeClr val="bg1"/>
                </a:solidFill>
              </a:rPr>
              <a:t>							"Белое солнце пустыни"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29738A4-EB7B-4A2C-855A-8D282099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885E-A07E-4C1B-B391-24846012AC90}" type="slidenum">
              <a:rPr lang="ru-RU" smtClean="0"/>
              <a:t>5</a:t>
            </a:fld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9C443A1-9AA6-456B-A674-CCAFF36D7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99" y="2046646"/>
            <a:ext cx="5602984" cy="467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966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7CE904-E009-64DE-63C8-6DAB9C567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Это крупная сеть сайтов</a:t>
            </a:r>
            <a:r>
              <a:rPr lang="en-US" dirty="0"/>
              <a:t> </a:t>
            </a:r>
            <a:r>
              <a:rPr lang="ru-RU" dirty="0"/>
              <a:t>СМИ на Аляске и в штате Вашингтон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soundpublishing.com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33010F-494E-5D4C-C49F-595AEB64C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https://www.vashonbeachcomber.com/</a:t>
            </a:r>
            <a:r>
              <a:rPr lang="en-US" dirty="0">
                <a:highlight>
                  <a:srgbClr val="00FF00"/>
                </a:highlight>
                <a:hlinkClick r:id="rId3"/>
              </a:rPr>
              <a:t>market</a:t>
            </a:r>
            <a:r>
              <a:rPr lang="en-US" dirty="0">
                <a:hlinkClick r:id="rId3"/>
              </a:rPr>
              <a:t>/</a:t>
            </a:r>
            <a:r>
              <a:rPr lang="en-US" dirty="0"/>
              <a:t> </a:t>
            </a:r>
          </a:p>
          <a:p>
            <a:r>
              <a:rPr lang="en-US" dirty="0">
                <a:hlinkClick r:id="rId4"/>
              </a:rPr>
              <a:t>https://www.bellevuereporter.com/</a:t>
            </a:r>
            <a:r>
              <a:rPr lang="en-US" dirty="0">
                <a:highlight>
                  <a:srgbClr val="00FF00"/>
                </a:highlight>
                <a:hlinkClick r:id="rId4"/>
              </a:rPr>
              <a:t>market</a:t>
            </a:r>
            <a:r>
              <a:rPr lang="en-US" dirty="0">
                <a:hlinkClick r:id="rId4"/>
              </a:rPr>
              <a:t>/</a:t>
            </a:r>
            <a:r>
              <a:rPr lang="en-US" dirty="0"/>
              <a:t> </a:t>
            </a:r>
          </a:p>
          <a:p>
            <a:r>
              <a:rPr lang="en-US" dirty="0">
                <a:hlinkClick r:id="rId5"/>
              </a:rPr>
              <a:t>https://www.auburn-reporter.com/</a:t>
            </a:r>
            <a:r>
              <a:rPr lang="en-US" dirty="0">
                <a:highlight>
                  <a:srgbClr val="00FF00"/>
                </a:highlight>
                <a:hlinkClick r:id="rId5"/>
              </a:rPr>
              <a:t>market</a:t>
            </a:r>
            <a:r>
              <a:rPr lang="en-US" dirty="0">
                <a:hlinkClick r:id="rId5"/>
              </a:rPr>
              <a:t>/</a:t>
            </a:r>
            <a:r>
              <a:rPr lang="en-US" dirty="0"/>
              <a:t> </a:t>
            </a:r>
            <a:endParaRPr lang="ru-RU" dirty="0"/>
          </a:p>
          <a:p>
            <a:r>
              <a:rPr lang="en-US" dirty="0">
                <a:hlinkClick r:id="rId6"/>
              </a:rPr>
              <a:t>https://www.bothell-reporter.com/</a:t>
            </a:r>
            <a:r>
              <a:rPr lang="en-US" dirty="0">
                <a:highlight>
                  <a:srgbClr val="00FF00"/>
                </a:highlight>
                <a:hlinkClick r:id="rId6"/>
              </a:rPr>
              <a:t>market</a:t>
            </a:r>
            <a:r>
              <a:rPr lang="en-US" dirty="0">
                <a:hlinkClick r:id="rId6"/>
              </a:rPr>
              <a:t>/ </a:t>
            </a:r>
          </a:p>
          <a:p>
            <a:r>
              <a:rPr lang="en-US" dirty="0">
                <a:hlinkClick r:id="rId7"/>
              </a:rPr>
              <a:t>https://www.bainbridgereview.com/</a:t>
            </a:r>
            <a:r>
              <a:rPr lang="en-US" dirty="0">
                <a:highlight>
                  <a:srgbClr val="00FF00"/>
                </a:highlight>
                <a:hlinkClick r:id="rId7"/>
              </a:rPr>
              <a:t>market</a:t>
            </a:r>
            <a:r>
              <a:rPr lang="en-US" dirty="0">
                <a:hlinkClick r:id="rId7"/>
              </a:rPr>
              <a:t>/</a:t>
            </a:r>
            <a:r>
              <a:rPr lang="en-US" dirty="0"/>
              <a:t> </a:t>
            </a:r>
          </a:p>
          <a:p>
            <a:r>
              <a:rPr lang="en-US" dirty="0">
                <a:hlinkClick r:id="rId8"/>
              </a:rPr>
              <a:t>https://www.kitsapdailynews.com/</a:t>
            </a:r>
            <a:r>
              <a:rPr lang="en-US" dirty="0">
                <a:highlight>
                  <a:srgbClr val="00FF00"/>
                </a:highlight>
                <a:hlinkClick r:id="rId8"/>
              </a:rPr>
              <a:t>market</a:t>
            </a:r>
            <a:r>
              <a:rPr lang="en-US" dirty="0">
                <a:hlinkClick r:id="rId8"/>
              </a:rPr>
              <a:t>/</a:t>
            </a:r>
            <a:r>
              <a:rPr lang="en-US" dirty="0"/>
              <a:t> </a:t>
            </a:r>
          </a:p>
          <a:p>
            <a:r>
              <a:rPr lang="en-US" dirty="0">
                <a:hlinkClick r:id="rId9"/>
              </a:rPr>
              <a:t>https://www.courierherald.com/</a:t>
            </a:r>
            <a:r>
              <a:rPr lang="en-US" dirty="0">
                <a:highlight>
                  <a:srgbClr val="00FF00"/>
                </a:highlight>
                <a:hlinkClick r:id="rId9"/>
              </a:rPr>
              <a:t>market</a:t>
            </a:r>
            <a:r>
              <a:rPr lang="en-US" dirty="0">
                <a:hlinkClick r:id="rId9"/>
              </a:rPr>
              <a:t>/</a:t>
            </a:r>
            <a:r>
              <a:rPr lang="en-US" dirty="0"/>
              <a:t>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98CC29-C8AA-4FBD-0696-43DB32E26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4614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Важные нюансы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B06CD-C112-4194-ADA6-C286020D5C6B}" type="slidenum">
              <a:rPr lang="ru-RU" smtClean="0"/>
              <a:t>51</a:t>
            </a:fld>
            <a:endParaRPr lang="ru-RU"/>
          </a:p>
        </p:txBody>
      </p:sp>
      <p:grpSp>
        <p:nvGrpSpPr>
          <p:cNvPr id="6" name="Group 14"/>
          <p:cNvGrpSpPr/>
          <p:nvPr/>
        </p:nvGrpSpPr>
        <p:grpSpPr>
          <a:xfrm>
            <a:off x="4366437" y="4600790"/>
            <a:ext cx="1552587" cy="958801"/>
            <a:chOff x="4366437" y="4600790"/>
            <a:chExt cx="1552587" cy="958801"/>
          </a:xfrm>
        </p:grpSpPr>
        <p:sp>
          <p:nvSpPr>
            <p:cNvPr id="7" name="Freeform 586"/>
            <p:cNvSpPr>
              <a:spLocks/>
            </p:cNvSpPr>
            <p:nvPr/>
          </p:nvSpPr>
          <p:spPr bwMode="auto">
            <a:xfrm>
              <a:off x="4745415" y="4785912"/>
              <a:ext cx="268951" cy="214813"/>
            </a:xfrm>
            <a:custGeom>
              <a:avLst/>
              <a:gdLst>
                <a:gd name="T0" fmla="*/ 2 w 65"/>
                <a:gd name="T1" fmla="*/ 44 h 52"/>
                <a:gd name="T2" fmla="*/ 3 w 65"/>
                <a:gd name="T3" fmla="*/ 12 h 52"/>
                <a:gd name="T4" fmla="*/ 65 w 65"/>
                <a:gd name="T5" fmla="*/ 18 h 52"/>
                <a:gd name="T6" fmla="*/ 59 w 65"/>
                <a:gd name="T7" fmla="*/ 52 h 52"/>
                <a:gd name="T8" fmla="*/ 2 w 65"/>
                <a:gd name="T9" fmla="*/ 4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52">
                  <a:moveTo>
                    <a:pt x="2" y="44"/>
                  </a:move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1" y="0"/>
                    <a:pt x="65" y="18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59" y="52"/>
                    <a:pt x="0" y="44"/>
                    <a:pt x="2" y="4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87"/>
            <p:cNvSpPr>
              <a:spLocks/>
            </p:cNvSpPr>
            <p:nvPr/>
          </p:nvSpPr>
          <p:spPr bwMode="auto">
            <a:xfrm>
              <a:off x="4750655" y="4810363"/>
              <a:ext cx="148449" cy="174644"/>
            </a:xfrm>
            <a:custGeom>
              <a:avLst/>
              <a:gdLst>
                <a:gd name="T0" fmla="*/ 30 w 36"/>
                <a:gd name="T1" fmla="*/ 42 h 42"/>
                <a:gd name="T2" fmla="*/ 1 w 36"/>
                <a:gd name="T3" fmla="*/ 38 h 42"/>
                <a:gd name="T4" fmla="*/ 2 w 36"/>
                <a:gd name="T5" fmla="*/ 6 h 42"/>
                <a:gd name="T6" fmla="*/ 36 w 36"/>
                <a:gd name="T7" fmla="*/ 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2">
                  <a:moveTo>
                    <a:pt x="30" y="42"/>
                  </a:moveTo>
                  <a:cubicBezTo>
                    <a:pt x="15" y="40"/>
                    <a:pt x="0" y="38"/>
                    <a:pt x="1" y="38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16" y="0"/>
                    <a:pt x="36" y="3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88"/>
            <p:cNvSpPr>
              <a:spLocks/>
            </p:cNvSpPr>
            <p:nvPr/>
          </p:nvSpPr>
          <p:spPr bwMode="auto">
            <a:xfrm>
              <a:off x="5405571" y="4604284"/>
              <a:ext cx="244503" cy="165912"/>
            </a:xfrm>
            <a:custGeom>
              <a:avLst/>
              <a:gdLst>
                <a:gd name="T0" fmla="*/ 1 w 59"/>
                <a:gd name="T1" fmla="*/ 33 h 40"/>
                <a:gd name="T2" fmla="*/ 3 w 59"/>
                <a:gd name="T3" fmla="*/ 8 h 40"/>
                <a:gd name="T4" fmla="*/ 59 w 59"/>
                <a:gd name="T5" fmla="*/ 17 h 40"/>
                <a:gd name="T6" fmla="*/ 55 w 59"/>
                <a:gd name="T7" fmla="*/ 40 h 40"/>
                <a:gd name="T8" fmla="*/ 1 w 59"/>
                <a:gd name="T9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0">
                  <a:moveTo>
                    <a:pt x="1" y="33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4" y="0"/>
                    <a:pt x="59" y="17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40"/>
                    <a:pt x="0" y="33"/>
                    <a:pt x="1" y="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89"/>
            <p:cNvSpPr>
              <a:spLocks/>
            </p:cNvSpPr>
            <p:nvPr/>
          </p:nvSpPr>
          <p:spPr bwMode="auto">
            <a:xfrm>
              <a:off x="5646581" y="4724788"/>
              <a:ext cx="221799" cy="181630"/>
            </a:xfrm>
            <a:custGeom>
              <a:avLst/>
              <a:gdLst>
                <a:gd name="T0" fmla="*/ 5 w 54"/>
                <a:gd name="T1" fmla="*/ 38 h 44"/>
                <a:gd name="T2" fmla="*/ 7 w 54"/>
                <a:gd name="T3" fmla="*/ 10 h 44"/>
                <a:gd name="T4" fmla="*/ 54 w 54"/>
                <a:gd name="T5" fmla="*/ 21 h 44"/>
                <a:gd name="T6" fmla="*/ 49 w 54"/>
                <a:gd name="T7" fmla="*/ 44 h 44"/>
                <a:gd name="T8" fmla="*/ 5 w 54"/>
                <a:gd name="T9" fmla="*/ 3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4">
                  <a:moveTo>
                    <a:pt x="5" y="38"/>
                  </a:move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34" y="0"/>
                    <a:pt x="54" y="21"/>
                  </a:cubicBezTo>
                  <a:cubicBezTo>
                    <a:pt x="49" y="44"/>
                    <a:pt x="49" y="44"/>
                    <a:pt x="49" y="44"/>
                  </a:cubicBezTo>
                  <a:cubicBezTo>
                    <a:pt x="49" y="44"/>
                    <a:pt x="0" y="37"/>
                    <a:pt x="5" y="3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590"/>
            <p:cNvSpPr>
              <a:spLocks/>
            </p:cNvSpPr>
            <p:nvPr/>
          </p:nvSpPr>
          <p:spPr bwMode="auto">
            <a:xfrm>
              <a:off x="5147097" y="4600790"/>
              <a:ext cx="213065" cy="151941"/>
            </a:xfrm>
            <a:custGeom>
              <a:avLst/>
              <a:gdLst>
                <a:gd name="T0" fmla="*/ 1 w 52"/>
                <a:gd name="T1" fmla="*/ 37 h 37"/>
                <a:gd name="T2" fmla="*/ 2 w 52"/>
                <a:gd name="T3" fmla="*/ 10 h 37"/>
                <a:gd name="T4" fmla="*/ 52 w 52"/>
                <a:gd name="T5" fmla="*/ 14 h 37"/>
                <a:gd name="T6" fmla="*/ 50 w 52"/>
                <a:gd name="T7" fmla="*/ 37 h 37"/>
                <a:gd name="T8" fmla="*/ 1 w 52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7">
                  <a:moveTo>
                    <a:pt x="1" y="37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5" y="0"/>
                    <a:pt x="52" y="14"/>
                  </a:cubicBezTo>
                  <a:cubicBezTo>
                    <a:pt x="50" y="37"/>
                    <a:pt x="50" y="37"/>
                    <a:pt x="50" y="37"/>
                  </a:cubicBezTo>
                  <a:cubicBezTo>
                    <a:pt x="50" y="37"/>
                    <a:pt x="0" y="37"/>
                    <a:pt x="1" y="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591"/>
            <p:cNvSpPr>
              <a:spLocks/>
            </p:cNvSpPr>
            <p:nvPr/>
          </p:nvSpPr>
          <p:spPr bwMode="auto">
            <a:xfrm>
              <a:off x="5047550" y="4654932"/>
              <a:ext cx="424386" cy="415654"/>
            </a:xfrm>
            <a:custGeom>
              <a:avLst/>
              <a:gdLst>
                <a:gd name="T0" fmla="*/ 0 w 243"/>
                <a:gd name="T1" fmla="*/ 168 h 238"/>
                <a:gd name="T2" fmla="*/ 12 w 243"/>
                <a:gd name="T3" fmla="*/ 21 h 238"/>
                <a:gd name="T4" fmla="*/ 243 w 243"/>
                <a:gd name="T5" fmla="*/ 0 h 238"/>
                <a:gd name="T6" fmla="*/ 224 w 243"/>
                <a:gd name="T7" fmla="*/ 238 h 238"/>
                <a:gd name="T8" fmla="*/ 0 w 243"/>
                <a:gd name="T9" fmla="*/ 16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38">
                  <a:moveTo>
                    <a:pt x="0" y="168"/>
                  </a:moveTo>
                  <a:lnTo>
                    <a:pt x="12" y="21"/>
                  </a:lnTo>
                  <a:lnTo>
                    <a:pt x="243" y="0"/>
                  </a:lnTo>
                  <a:lnTo>
                    <a:pt x="224" y="238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92"/>
            <p:cNvSpPr>
              <a:spLocks/>
            </p:cNvSpPr>
            <p:nvPr/>
          </p:nvSpPr>
          <p:spPr bwMode="auto">
            <a:xfrm>
              <a:off x="4457252" y="4827828"/>
              <a:ext cx="242756" cy="178138"/>
            </a:xfrm>
            <a:custGeom>
              <a:avLst/>
              <a:gdLst>
                <a:gd name="T0" fmla="*/ 1 w 59"/>
                <a:gd name="T1" fmla="*/ 43 h 43"/>
                <a:gd name="T2" fmla="*/ 2 w 59"/>
                <a:gd name="T3" fmla="*/ 12 h 43"/>
                <a:gd name="T4" fmla="*/ 59 w 59"/>
                <a:gd name="T5" fmla="*/ 15 h 43"/>
                <a:gd name="T6" fmla="*/ 58 w 59"/>
                <a:gd name="T7" fmla="*/ 43 h 43"/>
                <a:gd name="T8" fmla="*/ 1 w 59"/>
                <a:gd name="T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3">
                  <a:moveTo>
                    <a:pt x="1" y="43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8" y="0"/>
                    <a:pt x="59" y="15"/>
                  </a:cubicBezTo>
                  <a:cubicBezTo>
                    <a:pt x="58" y="43"/>
                    <a:pt x="58" y="43"/>
                    <a:pt x="58" y="43"/>
                  </a:cubicBezTo>
                  <a:cubicBezTo>
                    <a:pt x="58" y="43"/>
                    <a:pt x="0" y="43"/>
                    <a:pt x="1" y="4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93"/>
            <p:cNvSpPr>
              <a:spLocks/>
            </p:cNvSpPr>
            <p:nvPr/>
          </p:nvSpPr>
          <p:spPr bwMode="auto">
            <a:xfrm>
              <a:off x="5080733" y="4881970"/>
              <a:ext cx="218305" cy="176392"/>
            </a:xfrm>
            <a:custGeom>
              <a:avLst/>
              <a:gdLst>
                <a:gd name="T0" fmla="*/ 1 w 53"/>
                <a:gd name="T1" fmla="*/ 34 h 43"/>
                <a:gd name="T2" fmla="*/ 3 w 53"/>
                <a:gd name="T3" fmla="*/ 10 h 43"/>
                <a:gd name="T4" fmla="*/ 53 w 53"/>
                <a:gd name="T5" fmla="*/ 17 h 43"/>
                <a:gd name="T6" fmla="*/ 48 w 53"/>
                <a:gd name="T7" fmla="*/ 43 h 43"/>
                <a:gd name="T8" fmla="*/ 1 w 53"/>
                <a:gd name="T9" fmla="*/ 34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43">
                  <a:moveTo>
                    <a:pt x="1" y="34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1" y="0"/>
                    <a:pt x="53" y="17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8" y="43"/>
                    <a:pt x="0" y="34"/>
                    <a:pt x="1" y="3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594"/>
            <p:cNvSpPr>
              <a:spLocks/>
            </p:cNvSpPr>
            <p:nvPr/>
          </p:nvSpPr>
          <p:spPr bwMode="auto">
            <a:xfrm>
              <a:off x="4366437" y="4881970"/>
              <a:ext cx="482020" cy="626973"/>
            </a:xfrm>
            <a:custGeom>
              <a:avLst/>
              <a:gdLst>
                <a:gd name="T0" fmla="*/ 0 w 276"/>
                <a:gd name="T1" fmla="*/ 302 h 359"/>
                <a:gd name="T2" fmla="*/ 2 w 276"/>
                <a:gd name="T3" fmla="*/ 49 h 359"/>
                <a:gd name="T4" fmla="*/ 276 w 276"/>
                <a:gd name="T5" fmla="*/ 0 h 359"/>
                <a:gd name="T6" fmla="*/ 236 w 276"/>
                <a:gd name="T7" fmla="*/ 359 h 359"/>
                <a:gd name="T8" fmla="*/ 0 w 276"/>
                <a:gd name="T9" fmla="*/ 302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" h="359">
                  <a:moveTo>
                    <a:pt x="0" y="302"/>
                  </a:moveTo>
                  <a:lnTo>
                    <a:pt x="2" y="49"/>
                  </a:lnTo>
                  <a:lnTo>
                    <a:pt x="276" y="0"/>
                  </a:lnTo>
                  <a:lnTo>
                    <a:pt x="236" y="359"/>
                  </a:lnTo>
                  <a:lnTo>
                    <a:pt x="0" y="302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95"/>
            <p:cNvSpPr>
              <a:spLocks/>
            </p:cNvSpPr>
            <p:nvPr/>
          </p:nvSpPr>
          <p:spPr bwMode="auto">
            <a:xfrm>
              <a:off x="4460744" y="4852279"/>
              <a:ext cx="127490" cy="153687"/>
            </a:xfrm>
            <a:custGeom>
              <a:avLst/>
              <a:gdLst>
                <a:gd name="T0" fmla="*/ 29 w 31"/>
                <a:gd name="T1" fmla="*/ 37 h 37"/>
                <a:gd name="T2" fmla="*/ 0 w 31"/>
                <a:gd name="T3" fmla="*/ 37 h 37"/>
                <a:gd name="T4" fmla="*/ 1 w 31"/>
                <a:gd name="T5" fmla="*/ 6 h 37"/>
                <a:gd name="T6" fmla="*/ 31 w 31"/>
                <a:gd name="T7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7">
                  <a:moveTo>
                    <a:pt x="29" y="37"/>
                  </a:moveTo>
                  <a:cubicBezTo>
                    <a:pt x="14" y="37"/>
                    <a:pt x="0" y="37"/>
                    <a:pt x="0" y="37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3" y="0"/>
                    <a:pt x="31" y="2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600"/>
            <p:cNvSpPr>
              <a:spLocks/>
            </p:cNvSpPr>
            <p:nvPr/>
          </p:nvSpPr>
          <p:spPr bwMode="auto">
            <a:xfrm>
              <a:off x="5056282" y="4918643"/>
              <a:ext cx="106534" cy="136222"/>
            </a:xfrm>
            <a:custGeom>
              <a:avLst/>
              <a:gdLst>
                <a:gd name="T0" fmla="*/ 22 w 26"/>
                <a:gd name="T1" fmla="*/ 33 h 33"/>
                <a:gd name="T2" fmla="*/ 1 w 26"/>
                <a:gd name="T3" fmla="*/ 29 h 33"/>
                <a:gd name="T4" fmla="*/ 3 w 26"/>
                <a:gd name="T5" fmla="*/ 2 h 33"/>
                <a:gd name="T6" fmla="*/ 26 w 26"/>
                <a:gd name="T7" fmla="*/ 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3">
                  <a:moveTo>
                    <a:pt x="22" y="33"/>
                  </a:moveTo>
                  <a:cubicBezTo>
                    <a:pt x="10" y="31"/>
                    <a:pt x="0" y="29"/>
                    <a:pt x="1" y="29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17" y="0"/>
                    <a:pt x="26" y="2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601"/>
            <p:cNvSpPr>
              <a:spLocks/>
            </p:cNvSpPr>
            <p:nvPr/>
          </p:nvSpPr>
          <p:spPr bwMode="auto">
            <a:xfrm>
              <a:off x="4769866" y="4881970"/>
              <a:ext cx="1086289" cy="677621"/>
            </a:xfrm>
            <a:custGeom>
              <a:avLst/>
              <a:gdLst>
                <a:gd name="T0" fmla="*/ 45 w 622"/>
                <a:gd name="T1" fmla="*/ 0 h 388"/>
                <a:gd name="T2" fmla="*/ 622 w 622"/>
                <a:gd name="T3" fmla="*/ 184 h 388"/>
                <a:gd name="T4" fmla="*/ 589 w 622"/>
                <a:gd name="T5" fmla="*/ 388 h 388"/>
                <a:gd name="T6" fmla="*/ 0 w 622"/>
                <a:gd name="T7" fmla="*/ 359 h 388"/>
                <a:gd name="T8" fmla="*/ 45 w 622"/>
                <a:gd name="T9" fmla="*/ 0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2" h="388">
                  <a:moveTo>
                    <a:pt x="45" y="0"/>
                  </a:moveTo>
                  <a:lnTo>
                    <a:pt x="622" y="184"/>
                  </a:lnTo>
                  <a:lnTo>
                    <a:pt x="589" y="388"/>
                  </a:lnTo>
                  <a:lnTo>
                    <a:pt x="0" y="35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602"/>
            <p:cNvSpPr>
              <a:spLocks/>
            </p:cNvSpPr>
            <p:nvPr/>
          </p:nvSpPr>
          <p:spPr bwMode="auto">
            <a:xfrm>
              <a:off x="5150589" y="4625241"/>
              <a:ext cx="103040" cy="127490"/>
            </a:xfrm>
            <a:custGeom>
              <a:avLst/>
              <a:gdLst>
                <a:gd name="T0" fmla="*/ 23 w 25"/>
                <a:gd name="T1" fmla="*/ 31 h 31"/>
                <a:gd name="T2" fmla="*/ 0 w 25"/>
                <a:gd name="T3" fmla="*/ 31 h 31"/>
                <a:gd name="T4" fmla="*/ 1 w 25"/>
                <a:gd name="T5" fmla="*/ 4 h 31"/>
                <a:gd name="T6" fmla="*/ 25 w 25"/>
                <a:gd name="T7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31">
                  <a:moveTo>
                    <a:pt x="23" y="31"/>
                  </a:moveTo>
                  <a:cubicBezTo>
                    <a:pt x="11" y="31"/>
                    <a:pt x="0" y="31"/>
                    <a:pt x="0" y="3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0" y="0"/>
                    <a:pt x="25" y="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603"/>
            <p:cNvSpPr>
              <a:spLocks/>
            </p:cNvSpPr>
            <p:nvPr/>
          </p:nvSpPr>
          <p:spPr bwMode="auto">
            <a:xfrm>
              <a:off x="5653566" y="4752732"/>
              <a:ext cx="108279" cy="136222"/>
            </a:xfrm>
            <a:custGeom>
              <a:avLst/>
              <a:gdLst>
                <a:gd name="T0" fmla="*/ 22 w 26"/>
                <a:gd name="T1" fmla="*/ 33 h 33"/>
                <a:gd name="T2" fmla="*/ 3 w 26"/>
                <a:gd name="T3" fmla="*/ 31 h 33"/>
                <a:gd name="T4" fmla="*/ 5 w 26"/>
                <a:gd name="T5" fmla="*/ 3 h 33"/>
                <a:gd name="T6" fmla="*/ 26 w 26"/>
                <a:gd name="T7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3">
                  <a:moveTo>
                    <a:pt x="22" y="33"/>
                  </a:moveTo>
                  <a:cubicBezTo>
                    <a:pt x="11" y="32"/>
                    <a:pt x="0" y="30"/>
                    <a:pt x="3" y="31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14" y="0"/>
                    <a:pt x="26" y="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606"/>
            <p:cNvSpPr>
              <a:spLocks/>
            </p:cNvSpPr>
            <p:nvPr/>
          </p:nvSpPr>
          <p:spPr bwMode="auto">
            <a:xfrm>
              <a:off x="5410810" y="4625241"/>
              <a:ext cx="111774" cy="132730"/>
            </a:xfrm>
            <a:custGeom>
              <a:avLst/>
              <a:gdLst>
                <a:gd name="T0" fmla="*/ 26 w 27"/>
                <a:gd name="T1" fmla="*/ 32 h 32"/>
                <a:gd name="T2" fmla="*/ 0 w 27"/>
                <a:gd name="T3" fmla="*/ 28 h 32"/>
                <a:gd name="T4" fmla="*/ 2 w 27"/>
                <a:gd name="T5" fmla="*/ 3 h 32"/>
                <a:gd name="T6" fmla="*/ 27 w 27"/>
                <a:gd name="T7" fmla="*/ 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2">
                  <a:moveTo>
                    <a:pt x="26" y="32"/>
                  </a:moveTo>
                  <a:cubicBezTo>
                    <a:pt x="12" y="30"/>
                    <a:pt x="0" y="28"/>
                    <a:pt x="0" y="28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3" y="0"/>
                    <a:pt x="27" y="2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607"/>
            <p:cNvSpPr>
              <a:spLocks/>
            </p:cNvSpPr>
            <p:nvPr/>
          </p:nvSpPr>
          <p:spPr bwMode="auto">
            <a:xfrm>
              <a:off x="5435260" y="4654932"/>
              <a:ext cx="483764" cy="548384"/>
            </a:xfrm>
            <a:custGeom>
              <a:avLst/>
              <a:gdLst>
                <a:gd name="T0" fmla="*/ 21 w 277"/>
                <a:gd name="T1" fmla="*/ 0 h 314"/>
                <a:gd name="T2" fmla="*/ 277 w 277"/>
                <a:gd name="T3" fmla="*/ 146 h 314"/>
                <a:gd name="T4" fmla="*/ 241 w 277"/>
                <a:gd name="T5" fmla="*/ 314 h 314"/>
                <a:gd name="T6" fmla="*/ 0 w 277"/>
                <a:gd name="T7" fmla="*/ 238 h 314"/>
                <a:gd name="T8" fmla="*/ 21 w 277"/>
                <a:gd name="T9" fmla="*/ 0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7" h="314">
                  <a:moveTo>
                    <a:pt x="21" y="0"/>
                  </a:moveTo>
                  <a:lnTo>
                    <a:pt x="277" y="146"/>
                  </a:lnTo>
                  <a:lnTo>
                    <a:pt x="241" y="314"/>
                  </a:lnTo>
                  <a:lnTo>
                    <a:pt x="0" y="238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3" name="Group 20"/>
          <p:cNvGrpSpPr/>
          <p:nvPr/>
        </p:nvGrpSpPr>
        <p:grpSpPr>
          <a:xfrm>
            <a:off x="-608435" y="4060268"/>
            <a:ext cx="11949156" cy="4345678"/>
            <a:chOff x="-608435" y="4060268"/>
            <a:chExt cx="11949156" cy="4345678"/>
          </a:xfrm>
        </p:grpSpPr>
        <p:sp>
          <p:nvSpPr>
            <p:cNvPr id="24" name="Freeform 611"/>
            <p:cNvSpPr>
              <a:spLocks/>
            </p:cNvSpPr>
            <p:nvPr/>
          </p:nvSpPr>
          <p:spPr bwMode="auto">
            <a:xfrm>
              <a:off x="-353974" y="4060268"/>
              <a:ext cx="11694695" cy="3876444"/>
            </a:xfrm>
            <a:custGeom>
              <a:avLst/>
              <a:gdLst>
                <a:gd name="T0" fmla="*/ 0 w 4239"/>
                <a:gd name="T1" fmla="*/ 587 h 1404"/>
                <a:gd name="T2" fmla="*/ 4228 w 4239"/>
                <a:gd name="T3" fmla="*/ 1374 h 1404"/>
                <a:gd name="T4" fmla="*/ 4239 w 4239"/>
                <a:gd name="T5" fmla="*/ 1404 h 1404"/>
                <a:gd name="T6" fmla="*/ 3673 w 4239"/>
                <a:gd name="T7" fmla="*/ 1381 h 1404"/>
                <a:gd name="T8" fmla="*/ 4 w 4239"/>
                <a:gd name="T9" fmla="*/ 1389 h 1404"/>
                <a:gd name="T10" fmla="*/ 0 w 4239"/>
                <a:gd name="T11" fmla="*/ 587 h 1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39" h="1404">
                  <a:moveTo>
                    <a:pt x="0" y="587"/>
                  </a:moveTo>
                  <a:cubicBezTo>
                    <a:pt x="0" y="587"/>
                    <a:pt x="2987" y="0"/>
                    <a:pt x="4228" y="1374"/>
                  </a:cubicBezTo>
                  <a:cubicBezTo>
                    <a:pt x="4228" y="1374"/>
                    <a:pt x="4236" y="1341"/>
                    <a:pt x="4239" y="1404"/>
                  </a:cubicBezTo>
                  <a:cubicBezTo>
                    <a:pt x="4032" y="1382"/>
                    <a:pt x="3673" y="1381"/>
                    <a:pt x="3673" y="1381"/>
                  </a:cubicBezTo>
                  <a:cubicBezTo>
                    <a:pt x="4" y="1389"/>
                    <a:pt x="4" y="1389"/>
                    <a:pt x="4" y="1389"/>
                  </a:cubicBezTo>
                  <a:cubicBezTo>
                    <a:pt x="0" y="587"/>
                    <a:pt x="0" y="587"/>
                    <a:pt x="0" y="587"/>
                  </a:cubicBezTo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614"/>
            <p:cNvSpPr>
              <a:spLocks noEditPoints="1"/>
            </p:cNvSpPr>
            <p:nvPr/>
          </p:nvSpPr>
          <p:spPr bwMode="auto">
            <a:xfrm>
              <a:off x="1000038" y="5471475"/>
              <a:ext cx="5905127" cy="2368353"/>
            </a:xfrm>
            <a:custGeom>
              <a:avLst/>
              <a:gdLst>
                <a:gd name="T0" fmla="*/ 16 w 2140"/>
                <a:gd name="T1" fmla="*/ 7 h 858"/>
                <a:gd name="T2" fmla="*/ 82 w 2140"/>
                <a:gd name="T3" fmla="*/ 4 h 858"/>
                <a:gd name="T4" fmla="*/ 113 w 2140"/>
                <a:gd name="T5" fmla="*/ 3 h 858"/>
                <a:gd name="T6" fmla="*/ 148 w 2140"/>
                <a:gd name="T7" fmla="*/ 0 h 858"/>
                <a:gd name="T8" fmla="*/ 214 w 2140"/>
                <a:gd name="T9" fmla="*/ 9 h 858"/>
                <a:gd name="T10" fmla="*/ 178 w 2140"/>
                <a:gd name="T11" fmla="*/ 4 h 858"/>
                <a:gd name="T12" fmla="*/ 284 w 2140"/>
                <a:gd name="T13" fmla="*/ 8 h 858"/>
                <a:gd name="T14" fmla="*/ 312 w 2140"/>
                <a:gd name="T15" fmla="*/ 15 h 858"/>
                <a:gd name="T16" fmla="*/ 313 w 2140"/>
                <a:gd name="T17" fmla="*/ 6 h 858"/>
                <a:gd name="T18" fmla="*/ 410 w 2140"/>
                <a:gd name="T19" fmla="*/ 26 h 858"/>
                <a:gd name="T20" fmla="*/ 437 w 2140"/>
                <a:gd name="T21" fmla="*/ 23 h 858"/>
                <a:gd name="T22" fmla="*/ 477 w 2140"/>
                <a:gd name="T23" fmla="*/ 22 h 858"/>
                <a:gd name="T24" fmla="*/ 540 w 2140"/>
                <a:gd name="T25" fmla="*/ 45 h 858"/>
                <a:gd name="T26" fmla="*/ 502 w 2140"/>
                <a:gd name="T27" fmla="*/ 32 h 858"/>
                <a:gd name="T28" fmla="*/ 613 w 2140"/>
                <a:gd name="T29" fmla="*/ 50 h 858"/>
                <a:gd name="T30" fmla="*/ 637 w 2140"/>
                <a:gd name="T31" fmla="*/ 63 h 858"/>
                <a:gd name="T32" fmla="*/ 640 w 2140"/>
                <a:gd name="T33" fmla="*/ 48 h 858"/>
                <a:gd name="T34" fmla="*/ 733 w 2140"/>
                <a:gd name="T35" fmla="*/ 84 h 858"/>
                <a:gd name="T36" fmla="*/ 759 w 2140"/>
                <a:gd name="T37" fmla="*/ 81 h 858"/>
                <a:gd name="T38" fmla="*/ 801 w 2140"/>
                <a:gd name="T39" fmla="*/ 83 h 858"/>
                <a:gd name="T40" fmla="*/ 860 w 2140"/>
                <a:gd name="T41" fmla="*/ 117 h 858"/>
                <a:gd name="T42" fmla="*/ 822 w 2140"/>
                <a:gd name="T43" fmla="*/ 97 h 858"/>
                <a:gd name="T44" fmla="*/ 935 w 2140"/>
                <a:gd name="T45" fmla="*/ 129 h 858"/>
                <a:gd name="T46" fmla="*/ 954 w 2140"/>
                <a:gd name="T47" fmla="*/ 145 h 858"/>
                <a:gd name="T48" fmla="*/ 960 w 2140"/>
                <a:gd name="T49" fmla="*/ 127 h 858"/>
                <a:gd name="T50" fmla="*/ 1048 w 2140"/>
                <a:gd name="T51" fmla="*/ 176 h 858"/>
                <a:gd name="T52" fmla="*/ 1073 w 2140"/>
                <a:gd name="T53" fmla="*/ 175 h 858"/>
                <a:gd name="T54" fmla="*/ 1116 w 2140"/>
                <a:gd name="T55" fmla="*/ 181 h 858"/>
                <a:gd name="T56" fmla="*/ 1170 w 2140"/>
                <a:gd name="T57" fmla="*/ 222 h 858"/>
                <a:gd name="T58" fmla="*/ 1135 w 2140"/>
                <a:gd name="T59" fmla="*/ 198 h 858"/>
                <a:gd name="T60" fmla="*/ 1243 w 2140"/>
                <a:gd name="T61" fmla="*/ 243 h 858"/>
                <a:gd name="T62" fmla="*/ 1256 w 2140"/>
                <a:gd name="T63" fmla="*/ 249 h 858"/>
                <a:gd name="T64" fmla="*/ 1269 w 2140"/>
                <a:gd name="T65" fmla="*/ 244 h 858"/>
                <a:gd name="T66" fmla="*/ 1350 w 2140"/>
                <a:gd name="T67" fmla="*/ 302 h 858"/>
                <a:gd name="T68" fmla="*/ 1388 w 2140"/>
                <a:gd name="T69" fmla="*/ 301 h 858"/>
                <a:gd name="T70" fmla="*/ 1417 w 2140"/>
                <a:gd name="T71" fmla="*/ 316 h 858"/>
                <a:gd name="T72" fmla="*/ 1438 w 2140"/>
                <a:gd name="T73" fmla="*/ 347 h 858"/>
                <a:gd name="T74" fmla="*/ 1447 w 2140"/>
                <a:gd name="T75" fmla="*/ 331 h 858"/>
                <a:gd name="T76" fmla="*/ 1536 w 2140"/>
                <a:gd name="T77" fmla="*/ 391 h 858"/>
                <a:gd name="T78" fmla="*/ 1550 w 2140"/>
                <a:gd name="T79" fmla="*/ 399 h 858"/>
                <a:gd name="T80" fmla="*/ 1562 w 2140"/>
                <a:gd name="T81" fmla="*/ 396 h 858"/>
                <a:gd name="T82" fmla="*/ 1637 w 2140"/>
                <a:gd name="T83" fmla="*/ 461 h 858"/>
                <a:gd name="T84" fmla="*/ 1673 w 2140"/>
                <a:gd name="T85" fmla="*/ 466 h 858"/>
                <a:gd name="T86" fmla="*/ 1701 w 2140"/>
                <a:gd name="T87" fmla="*/ 485 h 858"/>
                <a:gd name="T88" fmla="*/ 1720 w 2140"/>
                <a:gd name="T89" fmla="*/ 515 h 858"/>
                <a:gd name="T90" fmla="*/ 1728 w 2140"/>
                <a:gd name="T91" fmla="*/ 504 h 858"/>
                <a:gd name="T92" fmla="*/ 1809 w 2140"/>
                <a:gd name="T93" fmla="*/ 570 h 858"/>
                <a:gd name="T94" fmla="*/ 1826 w 2140"/>
                <a:gd name="T95" fmla="*/ 583 h 858"/>
                <a:gd name="T96" fmla="*/ 1834 w 2140"/>
                <a:gd name="T97" fmla="*/ 582 h 858"/>
                <a:gd name="T98" fmla="*/ 1905 w 2140"/>
                <a:gd name="T99" fmla="*/ 651 h 858"/>
                <a:gd name="T100" fmla="*/ 1937 w 2140"/>
                <a:gd name="T101" fmla="*/ 665 h 858"/>
                <a:gd name="T102" fmla="*/ 1962 w 2140"/>
                <a:gd name="T103" fmla="*/ 687 h 858"/>
                <a:gd name="T104" fmla="*/ 1982 w 2140"/>
                <a:gd name="T105" fmla="*/ 714 h 858"/>
                <a:gd name="T106" fmla="*/ 1986 w 2140"/>
                <a:gd name="T107" fmla="*/ 708 h 858"/>
                <a:gd name="T108" fmla="*/ 2059 w 2140"/>
                <a:gd name="T109" fmla="*/ 778 h 858"/>
                <a:gd name="T110" fmla="*/ 2080 w 2140"/>
                <a:gd name="T111" fmla="*/ 799 h 858"/>
                <a:gd name="T112" fmla="*/ 2082 w 2140"/>
                <a:gd name="T113" fmla="*/ 799 h 858"/>
                <a:gd name="T114" fmla="*/ 2140 w 2140"/>
                <a:gd name="T115" fmla="*/ 858 h 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140" h="858">
                  <a:moveTo>
                    <a:pt x="0" y="7"/>
                  </a:moveTo>
                  <a:cubicBezTo>
                    <a:pt x="16" y="6"/>
                    <a:pt x="16" y="6"/>
                    <a:pt x="16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48" y="4"/>
                  </a:moveTo>
                  <a:cubicBezTo>
                    <a:pt x="48" y="4"/>
                    <a:pt x="49" y="5"/>
                    <a:pt x="49" y="5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83" y="4"/>
                    <a:pt x="84" y="3"/>
                    <a:pt x="84" y="3"/>
                  </a:cubicBezTo>
                  <a:cubicBezTo>
                    <a:pt x="84" y="2"/>
                    <a:pt x="83" y="1"/>
                    <a:pt x="82" y="1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3"/>
                    <a:pt x="48" y="3"/>
                    <a:pt x="48" y="4"/>
                  </a:cubicBezTo>
                  <a:moveTo>
                    <a:pt x="113" y="3"/>
                  </a:moveTo>
                  <a:cubicBezTo>
                    <a:pt x="113" y="4"/>
                    <a:pt x="114" y="5"/>
                    <a:pt x="115" y="5"/>
                  </a:cubicBezTo>
                  <a:cubicBezTo>
                    <a:pt x="148" y="7"/>
                    <a:pt x="148" y="7"/>
                    <a:pt x="148" y="7"/>
                  </a:cubicBezTo>
                  <a:cubicBezTo>
                    <a:pt x="148" y="7"/>
                    <a:pt x="148" y="7"/>
                    <a:pt x="148" y="7"/>
                  </a:cubicBezTo>
                  <a:cubicBezTo>
                    <a:pt x="149" y="7"/>
                    <a:pt x="151" y="5"/>
                    <a:pt x="150" y="3"/>
                  </a:cubicBezTo>
                  <a:cubicBezTo>
                    <a:pt x="150" y="2"/>
                    <a:pt x="149" y="0"/>
                    <a:pt x="148" y="0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4" y="1"/>
                    <a:pt x="113" y="2"/>
                    <a:pt x="113" y="3"/>
                  </a:cubicBezTo>
                  <a:moveTo>
                    <a:pt x="178" y="4"/>
                  </a:moveTo>
                  <a:cubicBezTo>
                    <a:pt x="178" y="5"/>
                    <a:pt x="179" y="7"/>
                    <a:pt x="181" y="7"/>
                  </a:cubicBezTo>
                  <a:cubicBezTo>
                    <a:pt x="214" y="9"/>
                    <a:pt x="214" y="9"/>
                    <a:pt x="214" y="9"/>
                  </a:cubicBezTo>
                  <a:cubicBezTo>
                    <a:pt x="214" y="9"/>
                    <a:pt x="214" y="9"/>
                    <a:pt x="214" y="9"/>
                  </a:cubicBezTo>
                  <a:cubicBezTo>
                    <a:pt x="216" y="9"/>
                    <a:pt x="217" y="7"/>
                    <a:pt x="217" y="5"/>
                  </a:cubicBezTo>
                  <a:cubicBezTo>
                    <a:pt x="217" y="3"/>
                    <a:pt x="216" y="1"/>
                    <a:pt x="214" y="1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79" y="0"/>
                    <a:pt x="178" y="2"/>
                    <a:pt x="178" y="4"/>
                  </a:cubicBezTo>
                  <a:moveTo>
                    <a:pt x="243" y="6"/>
                  </a:moveTo>
                  <a:cubicBezTo>
                    <a:pt x="243" y="8"/>
                    <a:pt x="244" y="10"/>
                    <a:pt x="246" y="10"/>
                  </a:cubicBezTo>
                  <a:cubicBezTo>
                    <a:pt x="279" y="12"/>
                    <a:pt x="279" y="12"/>
                    <a:pt x="279" y="12"/>
                  </a:cubicBezTo>
                  <a:cubicBezTo>
                    <a:pt x="279" y="12"/>
                    <a:pt x="279" y="12"/>
                    <a:pt x="279" y="12"/>
                  </a:cubicBezTo>
                  <a:cubicBezTo>
                    <a:pt x="282" y="13"/>
                    <a:pt x="284" y="11"/>
                    <a:pt x="284" y="8"/>
                  </a:cubicBezTo>
                  <a:cubicBezTo>
                    <a:pt x="284" y="6"/>
                    <a:pt x="282" y="4"/>
                    <a:pt x="280" y="4"/>
                  </a:cubicBezTo>
                  <a:cubicBezTo>
                    <a:pt x="247" y="2"/>
                    <a:pt x="247" y="2"/>
                    <a:pt x="247" y="2"/>
                  </a:cubicBezTo>
                  <a:cubicBezTo>
                    <a:pt x="245" y="2"/>
                    <a:pt x="243" y="4"/>
                    <a:pt x="243" y="6"/>
                  </a:cubicBezTo>
                  <a:moveTo>
                    <a:pt x="308" y="10"/>
                  </a:moveTo>
                  <a:cubicBezTo>
                    <a:pt x="307" y="13"/>
                    <a:pt x="309" y="15"/>
                    <a:pt x="312" y="15"/>
                  </a:cubicBezTo>
                  <a:cubicBezTo>
                    <a:pt x="345" y="18"/>
                    <a:pt x="345" y="18"/>
                    <a:pt x="345" y="18"/>
                  </a:cubicBezTo>
                  <a:cubicBezTo>
                    <a:pt x="345" y="18"/>
                    <a:pt x="345" y="18"/>
                    <a:pt x="345" y="18"/>
                  </a:cubicBezTo>
                  <a:cubicBezTo>
                    <a:pt x="348" y="19"/>
                    <a:pt x="350" y="16"/>
                    <a:pt x="350" y="14"/>
                  </a:cubicBezTo>
                  <a:cubicBezTo>
                    <a:pt x="351" y="11"/>
                    <a:pt x="348" y="8"/>
                    <a:pt x="346" y="8"/>
                  </a:cubicBezTo>
                  <a:cubicBezTo>
                    <a:pt x="313" y="6"/>
                    <a:pt x="313" y="6"/>
                    <a:pt x="313" y="6"/>
                  </a:cubicBezTo>
                  <a:cubicBezTo>
                    <a:pt x="310" y="5"/>
                    <a:pt x="308" y="7"/>
                    <a:pt x="308" y="10"/>
                  </a:cubicBezTo>
                  <a:moveTo>
                    <a:pt x="372" y="16"/>
                  </a:moveTo>
                  <a:cubicBezTo>
                    <a:pt x="372" y="19"/>
                    <a:pt x="374" y="22"/>
                    <a:pt x="377" y="22"/>
                  </a:cubicBezTo>
                  <a:cubicBezTo>
                    <a:pt x="410" y="26"/>
                    <a:pt x="410" y="26"/>
                    <a:pt x="410" y="26"/>
                  </a:cubicBezTo>
                  <a:cubicBezTo>
                    <a:pt x="410" y="26"/>
                    <a:pt x="410" y="26"/>
                    <a:pt x="410" y="26"/>
                  </a:cubicBezTo>
                  <a:cubicBezTo>
                    <a:pt x="413" y="26"/>
                    <a:pt x="416" y="24"/>
                    <a:pt x="417" y="20"/>
                  </a:cubicBezTo>
                  <a:cubicBezTo>
                    <a:pt x="417" y="17"/>
                    <a:pt x="414" y="14"/>
                    <a:pt x="411" y="14"/>
                  </a:cubicBezTo>
                  <a:cubicBezTo>
                    <a:pt x="378" y="11"/>
                    <a:pt x="378" y="11"/>
                    <a:pt x="378" y="11"/>
                  </a:cubicBezTo>
                  <a:cubicBezTo>
                    <a:pt x="375" y="11"/>
                    <a:pt x="373" y="13"/>
                    <a:pt x="372" y="16"/>
                  </a:cubicBezTo>
                  <a:moveTo>
                    <a:pt x="437" y="23"/>
                  </a:moveTo>
                  <a:cubicBezTo>
                    <a:pt x="437" y="26"/>
                    <a:pt x="439" y="30"/>
                    <a:pt x="442" y="30"/>
                  </a:cubicBezTo>
                  <a:cubicBezTo>
                    <a:pt x="475" y="35"/>
                    <a:pt x="475" y="35"/>
                    <a:pt x="475" y="35"/>
                  </a:cubicBezTo>
                  <a:cubicBezTo>
                    <a:pt x="475" y="35"/>
                    <a:pt x="475" y="35"/>
                    <a:pt x="475" y="35"/>
                  </a:cubicBezTo>
                  <a:cubicBezTo>
                    <a:pt x="479" y="35"/>
                    <a:pt x="482" y="33"/>
                    <a:pt x="483" y="29"/>
                  </a:cubicBezTo>
                  <a:cubicBezTo>
                    <a:pt x="483" y="25"/>
                    <a:pt x="480" y="22"/>
                    <a:pt x="477" y="22"/>
                  </a:cubicBezTo>
                  <a:cubicBezTo>
                    <a:pt x="444" y="18"/>
                    <a:pt x="444" y="18"/>
                    <a:pt x="444" y="18"/>
                  </a:cubicBezTo>
                  <a:cubicBezTo>
                    <a:pt x="441" y="17"/>
                    <a:pt x="438" y="20"/>
                    <a:pt x="437" y="23"/>
                  </a:cubicBezTo>
                  <a:moveTo>
                    <a:pt x="502" y="32"/>
                  </a:moveTo>
                  <a:cubicBezTo>
                    <a:pt x="501" y="35"/>
                    <a:pt x="504" y="39"/>
                    <a:pt x="507" y="40"/>
                  </a:cubicBezTo>
                  <a:cubicBezTo>
                    <a:pt x="540" y="45"/>
                    <a:pt x="540" y="45"/>
                    <a:pt x="540" y="45"/>
                  </a:cubicBezTo>
                  <a:cubicBezTo>
                    <a:pt x="540" y="45"/>
                    <a:pt x="540" y="45"/>
                    <a:pt x="540" y="45"/>
                  </a:cubicBezTo>
                  <a:cubicBezTo>
                    <a:pt x="544" y="45"/>
                    <a:pt x="548" y="43"/>
                    <a:pt x="548" y="39"/>
                  </a:cubicBezTo>
                  <a:cubicBezTo>
                    <a:pt x="549" y="35"/>
                    <a:pt x="546" y="31"/>
                    <a:pt x="542" y="31"/>
                  </a:cubicBezTo>
                  <a:cubicBezTo>
                    <a:pt x="510" y="26"/>
                    <a:pt x="510" y="26"/>
                    <a:pt x="510" y="26"/>
                  </a:cubicBezTo>
                  <a:cubicBezTo>
                    <a:pt x="506" y="26"/>
                    <a:pt x="502" y="28"/>
                    <a:pt x="502" y="32"/>
                  </a:cubicBezTo>
                  <a:moveTo>
                    <a:pt x="566" y="42"/>
                  </a:moveTo>
                  <a:cubicBezTo>
                    <a:pt x="566" y="46"/>
                    <a:pt x="568" y="50"/>
                    <a:pt x="572" y="50"/>
                  </a:cubicBezTo>
                  <a:cubicBezTo>
                    <a:pt x="605" y="56"/>
                    <a:pt x="605" y="56"/>
                    <a:pt x="605" y="56"/>
                  </a:cubicBezTo>
                  <a:cubicBezTo>
                    <a:pt x="605" y="56"/>
                    <a:pt x="605" y="56"/>
                    <a:pt x="605" y="56"/>
                  </a:cubicBezTo>
                  <a:cubicBezTo>
                    <a:pt x="609" y="57"/>
                    <a:pt x="613" y="54"/>
                    <a:pt x="613" y="50"/>
                  </a:cubicBezTo>
                  <a:cubicBezTo>
                    <a:pt x="614" y="46"/>
                    <a:pt x="611" y="42"/>
                    <a:pt x="607" y="42"/>
                  </a:cubicBezTo>
                  <a:cubicBezTo>
                    <a:pt x="575" y="36"/>
                    <a:pt x="575" y="36"/>
                    <a:pt x="575" y="36"/>
                  </a:cubicBezTo>
                  <a:cubicBezTo>
                    <a:pt x="571" y="35"/>
                    <a:pt x="567" y="38"/>
                    <a:pt x="566" y="42"/>
                  </a:cubicBezTo>
                  <a:moveTo>
                    <a:pt x="631" y="54"/>
                  </a:moveTo>
                  <a:cubicBezTo>
                    <a:pt x="630" y="58"/>
                    <a:pt x="633" y="62"/>
                    <a:pt x="637" y="63"/>
                  </a:cubicBezTo>
                  <a:cubicBezTo>
                    <a:pt x="669" y="70"/>
                    <a:pt x="669" y="70"/>
                    <a:pt x="669" y="70"/>
                  </a:cubicBezTo>
                  <a:cubicBezTo>
                    <a:pt x="669" y="70"/>
                    <a:pt x="669" y="70"/>
                    <a:pt x="669" y="70"/>
                  </a:cubicBezTo>
                  <a:cubicBezTo>
                    <a:pt x="673" y="70"/>
                    <a:pt x="678" y="68"/>
                    <a:pt x="678" y="63"/>
                  </a:cubicBezTo>
                  <a:cubicBezTo>
                    <a:pt x="679" y="59"/>
                    <a:pt x="676" y="55"/>
                    <a:pt x="672" y="54"/>
                  </a:cubicBezTo>
                  <a:cubicBezTo>
                    <a:pt x="640" y="48"/>
                    <a:pt x="640" y="48"/>
                    <a:pt x="640" y="48"/>
                  </a:cubicBezTo>
                  <a:cubicBezTo>
                    <a:pt x="636" y="47"/>
                    <a:pt x="632" y="49"/>
                    <a:pt x="631" y="54"/>
                  </a:cubicBezTo>
                  <a:moveTo>
                    <a:pt x="695" y="67"/>
                  </a:moveTo>
                  <a:cubicBezTo>
                    <a:pt x="694" y="71"/>
                    <a:pt x="697" y="76"/>
                    <a:pt x="701" y="77"/>
                  </a:cubicBezTo>
                  <a:cubicBezTo>
                    <a:pt x="733" y="84"/>
                    <a:pt x="733" y="84"/>
                    <a:pt x="733" y="84"/>
                  </a:cubicBezTo>
                  <a:cubicBezTo>
                    <a:pt x="733" y="84"/>
                    <a:pt x="733" y="84"/>
                    <a:pt x="733" y="84"/>
                  </a:cubicBezTo>
                  <a:cubicBezTo>
                    <a:pt x="738" y="85"/>
                    <a:pt x="742" y="82"/>
                    <a:pt x="743" y="78"/>
                  </a:cubicBezTo>
                  <a:cubicBezTo>
                    <a:pt x="744" y="73"/>
                    <a:pt x="741" y="69"/>
                    <a:pt x="737" y="68"/>
                  </a:cubicBezTo>
                  <a:cubicBezTo>
                    <a:pt x="705" y="61"/>
                    <a:pt x="705" y="61"/>
                    <a:pt x="705" y="61"/>
                  </a:cubicBezTo>
                  <a:cubicBezTo>
                    <a:pt x="700" y="60"/>
                    <a:pt x="696" y="62"/>
                    <a:pt x="695" y="67"/>
                  </a:cubicBezTo>
                  <a:moveTo>
                    <a:pt x="759" y="81"/>
                  </a:moveTo>
                  <a:cubicBezTo>
                    <a:pt x="758" y="86"/>
                    <a:pt x="760" y="90"/>
                    <a:pt x="765" y="92"/>
                  </a:cubicBezTo>
                  <a:cubicBezTo>
                    <a:pt x="797" y="100"/>
                    <a:pt x="797" y="100"/>
                    <a:pt x="797" y="100"/>
                  </a:cubicBezTo>
                  <a:cubicBezTo>
                    <a:pt x="797" y="100"/>
                    <a:pt x="797" y="100"/>
                    <a:pt x="797" y="100"/>
                  </a:cubicBezTo>
                  <a:cubicBezTo>
                    <a:pt x="801" y="101"/>
                    <a:pt x="806" y="98"/>
                    <a:pt x="807" y="93"/>
                  </a:cubicBezTo>
                  <a:cubicBezTo>
                    <a:pt x="808" y="89"/>
                    <a:pt x="806" y="84"/>
                    <a:pt x="801" y="83"/>
                  </a:cubicBezTo>
                  <a:cubicBezTo>
                    <a:pt x="769" y="75"/>
                    <a:pt x="769" y="75"/>
                    <a:pt x="769" y="75"/>
                  </a:cubicBezTo>
                  <a:cubicBezTo>
                    <a:pt x="764" y="74"/>
                    <a:pt x="760" y="77"/>
                    <a:pt x="759" y="81"/>
                  </a:cubicBezTo>
                  <a:moveTo>
                    <a:pt x="822" y="97"/>
                  </a:moveTo>
                  <a:cubicBezTo>
                    <a:pt x="821" y="102"/>
                    <a:pt x="824" y="107"/>
                    <a:pt x="828" y="108"/>
                  </a:cubicBezTo>
                  <a:cubicBezTo>
                    <a:pt x="860" y="117"/>
                    <a:pt x="860" y="117"/>
                    <a:pt x="860" y="117"/>
                  </a:cubicBezTo>
                  <a:cubicBezTo>
                    <a:pt x="860" y="117"/>
                    <a:pt x="860" y="117"/>
                    <a:pt x="860" y="117"/>
                  </a:cubicBezTo>
                  <a:cubicBezTo>
                    <a:pt x="865" y="118"/>
                    <a:pt x="870" y="115"/>
                    <a:pt x="871" y="110"/>
                  </a:cubicBezTo>
                  <a:cubicBezTo>
                    <a:pt x="872" y="106"/>
                    <a:pt x="870" y="101"/>
                    <a:pt x="865" y="100"/>
                  </a:cubicBezTo>
                  <a:cubicBezTo>
                    <a:pt x="833" y="91"/>
                    <a:pt x="833" y="91"/>
                    <a:pt x="833" y="91"/>
                  </a:cubicBezTo>
                  <a:cubicBezTo>
                    <a:pt x="828" y="90"/>
                    <a:pt x="824" y="93"/>
                    <a:pt x="822" y="97"/>
                  </a:cubicBezTo>
                  <a:moveTo>
                    <a:pt x="885" y="115"/>
                  </a:moveTo>
                  <a:cubicBezTo>
                    <a:pt x="884" y="119"/>
                    <a:pt x="887" y="124"/>
                    <a:pt x="892" y="126"/>
                  </a:cubicBezTo>
                  <a:cubicBezTo>
                    <a:pt x="923" y="135"/>
                    <a:pt x="923" y="135"/>
                    <a:pt x="923" y="135"/>
                  </a:cubicBezTo>
                  <a:cubicBezTo>
                    <a:pt x="923" y="135"/>
                    <a:pt x="923" y="135"/>
                    <a:pt x="923" y="135"/>
                  </a:cubicBezTo>
                  <a:cubicBezTo>
                    <a:pt x="928" y="137"/>
                    <a:pt x="933" y="134"/>
                    <a:pt x="935" y="129"/>
                  </a:cubicBezTo>
                  <a:cubicBezTo>
                    <a:pt x="936" y="124"/>
                    <a:pt x="933" y="119"/>
                    <a:pt x="928" y="118"/>
                  </a:cubicBezTo>
                  <a:cubicBezTo>
                    <a:pt x="897" y="108"/>
                    <a:pt x="897" y="108"/>
                    <a:pt x="897" y="108"/>
                  </a:cubicBezTo>
                  <a:cubicBezTo>
                    <a:pt x="892" y="107"/>
                    <a:pt x="887" y="110"/>
                    <a:pt x="885" y="115"/>
                  </a:cubicBezTo>
                  <a:moveTo>
                    <a:pt x="948" y="133"/>
                  </a:moveTo>
                  <a:cubicBezTo>
                    <a:pt x="947" y="138"/>
                    <a:pt x="949" y="143"/>
                    <a:pt x="954" y="145"/>
                  </a:cubicBezTo>
                  <a:cubicBezTo>
                    <a:pt x="986" y="155"/>
                    <a:pt x="986" y="155"/>
                    <a:pt x="986" y="155"/>
                  </a:cubicBezTo>
                  <a:cubicBezTo>
                    <a:pt x="986" y="155"/>
                    <a:pt x="986" y="155"/>
                    <a:pt x="986" y="155"/>
                  </a:cubicBezTo>
                  <a:cubicBezTo>
                    <a:pt x="991" y="157"/>
                    <a:pt x="996" y="154"/>
                    <a:pt x="997" y="149"/>
                  </a:cubicBezTo>
                  <a:cubicBezTo>
                    <a:pt x="999" y="144"/>
                    <a:pt x="996" y="139"/>
                    <a:pt x="991" y="137"/>
                  </a:cubicBezTo>
                  <a:cubicBezTo>
                    <a:pt x="960" y="127"/>
                    <a:pt x="960" y="127"/>
                    <a:pt x="960" y="127"/>
                  </a:cubicBezTo>
                  <a:cubicBezTo>
                    <a:pt x="955" y="126"/>
                    <a:pt x="950" y="129"/>
                    <a:pt x="948" y="133"/>
                  </a:cubicBezTo>
                  <a:moveTo>
                    <a:pt x="1011" y="154"/>
                  </a:moveTo>
                  <a:cubicBezTo>
                    <a:pt x="1009" y="158"/>
                    <a:pt x="1012" y="164"/>
                    <a:pt x="1017" y="165"/>
                  </a:cubicBezTo>
                  <a:cubicBezTo>
                    <a:pt x="1048" y="176"/>
                    <a:pt x="1048" y="176"/>
                    <a:pt x="1048" y="176"/>
                  </a:cubicBezTo>
                  <a:cubicBezTo>
                    <a:pt x="1048" y="176"/>
                    <a:pt x="1048" y="176"/>
                    <a:pt x="1048" y="176"/>
                  </a:cubicBezTo>
                  <a:cubicBezTo>
                    <a:pt x="1053" y="178"/>
                    <a:pt x="1058" y="175"/>
                    <a:pt x="1060" y="171"/>
                  </a:cubicBezTo>
                  <a:cubicBezTo>
                    <a:pt x="1061" y="166"/>
                    <a:pt x="1059" y="160"/>
                    <a:pt x="1054" y="159"/>
                  </a:cubicBezTo>
                  <a:cubicBezTo>
                    <a:pt x="1023" y="148"/>
                    <a:pt x="1023" y="148"/>
                    <a:pt x="1023" y="148"/>
                  </a:cubicBezTo>
                  <a:cubicBezTo>
                    <a:pt x="1018" y="146"/>
                    <a:pt x="1013" y="149"/>
                    <a:pt x="1011" y="154"/>
                  </a:cubicBezTo>
                  <a:moveTo>
                    <a:pt x="1073" y="175"/>
                  </a:moveTo>
                  <a:cubicBezTo>
                    <a:pt x="1071" y="180"/>
                    <a:pt x="1074" y="186"/>
                    <a:pt x="1079" y="187"/>
                  </a:cubicBezTo>
                  <a:cubicBezTo>
                    <a:pt x="1109" y="199"/>
                    <a:pt x="1109" y="199"/>
                    <a:pt x="1109" y="199"/>
                  </a:cubicBezTo>
                  <a:cubicBezTo>
                    <a:pt x="1109" y="199"/>
                    <a:pt x="1109" y="199"/>
                    <a:pt x="1109" y="199"/>
                  </a:cubicBezTo>
                  <a:cubicBezTo>
                    <a:pt x="1114" y="201"/>
                    <a:pt x="1120" y="198"/>
                    <a:pt x="1122" y="193"/>
                  </a:cubicBezTo>
                  <a:cubicBezTo>
                    <a:pt x="1123" y="188"/>
                    <a:pt x="1121" y="183"/>
                    <a:pt x="1116" y="181"/>
                  </a:cubicBezTo>
                  <a:cubicBezTo>
                    <a:pt x="1085" y="170"/>
                    <a:pt x="1085" y="170"/>
                    <a:pt x="1085" y="170"/>
                  </a:cubicBezTo>
                  <a:cubicBezTo>
                    <a:pt x="1080" y="168"/>
                    <a:pt x="1075" y="170"/>
                    <a:pt x="1073" y="175"/>
                  </a:cubicBezTo>
                  <a:moveTo>
                    <a:pt x="1135" y="198"/>
                  </a:moveTo>
                  <a:cubicBezTo>
                    <a:pt x="1133" y="203"/>
                    <a:pt x="1135" y="208"/>
                    <a:pt x="1140" y="210"/>
                  </a:cubicBezTo>
                  <a:cubicBezTo>
                    <a:pt x="1170" y="222"/>
                    <a:pt x="1170" y="222"/>
                    <a:pt x="1170" y="222"/>
                  </a:cubicBezTo>
                  <a:cubicBezTo>
                    <a:pt x="1171" y="222"/>
                    <a:pt x="1171" y="222"/>
                    <a:pt x="1171" y="222"/>
                  </a:cubicBezTo>
                  <a:cubicBezTo>
                    <a:pt x="1175" y="225"/>
                    <a:pt x="1181" y="222"/>
                    <a:pt x="1183" y="217"/>
                  </a:cubicBezTo>
                  <a:cubicBezTo>
                    <a:pt x="1185" y="212"/>
                    <a:pt x="1182" y="207"/>
                    <a:pt x="1178" y="205"/>
                  </a:cubicBezTo>
                  <a:cubicBezTo>
                    <a:pt x="1147" y="193"/>
                    <a:pt x="1147" y="193"/>
                    <a:pt x="1147" y="193"/>
                  </a:cubicBezTo>
                  <a:cubicBezTo>
                    <a:pt x="1142" y="191"/>
                    <a:pt x="1137" y="193"/>
                    <a:pt x="1135" y="198"/>
                  </a:cubicBezTo>
                  <a:moveTo>
                    <a:pt x="1208" y="218"/>
                  </a:moveTo>
                  <a:cubicBezTo>
                    <a:pt x="1203" y="216"/>
                    <a:pt x="1198" y="218"/>
                    <a:pt x="1196" y="223"/>
                  </a:cubicBezTo>
                  <a:cubicBezTo>
                    <a:pt x="1194" y="228"/>
                    <a:pt x="1196" y="233"/>
                    <a:pt x="1201" y="235"/>
                  </a:cubicBezTo>
                  <a:cubicBezTo>
                    <a:pt x="1231" y="248"/>
                    <a:pt x="1231" y="248"/>
                    <a:pt x="1231" y="248"/>
                  </a:cubicBezTo>
                  <a:cubicBezTo>
                    <a:pt x="1236" y="250"/>
                    <a:pt x="1241" y="248"/>
                    <a:pt x="1243" y="243"/>
                  </a:cubicBezTo>
                  <a:cubicBezTo>
                    <a:pt x="1245" y="238"/>
                    <a:pt x="1243" y="233"/>
                    <a:pt x="1238" y="231"/>
                  </a:cubicBezTo>
                  <a:cubicBezTo>
                    <a:pt x="1208" y="218"/>
                    <a:pt x="1208" y="218"/>
                    <a:pt x="1208" y="218"/>
                  </a:cubicBezTo>
                  <a:cubicBezTo>
                    <a:pt x="1208" y="218"/>
                    <a:pt x="1208" y="218"/>
                    <a:pt x="1208" y="218"/>
                  </a:cubicBezTo>
                  <a:moveTo>
                    <a:pt x="1269" y="244"/>
                  </a:moveTo>
                  <a:cubicBezTo>
                    <a:pt x="1264" y="242"/>
                    <a:pt x="1258" y="244"/>
                    <a:pt x="1256" y="249"/>
                  </a:cubicBezTo>
                  <a:cubicBezTo>
                    <a:pt x="1254" y="253"/>
                    <a:pt x="1256" y="259"/>
                    <a:pt x="1261" y="261"/>
                  </a:cubicBezTo>
                  <a:cubicBezTo>
                    <a:pt x="1291" y="275"/>
                    <a:pt x="1291" y="275"/>
                    <a:pt x="1291" y="275"/>
                  </a:cubicBezTo>
                  <a:cubicBezTo>
                    <a:pt x="1296" y="277"/>
                    <a:pt x="1301" y="275"/>
                    <a:pt x="1303" y="270"/>
                  </a:cubicBezTo>
                  <a:cubicBezTo>
                    <a:pt x="1306" y="265"/>
                    <a:pt x="1303" y="260"/>
                    <a:pt x="1299" y="258"/>
                  </a:cubicBezTo>
                  <a:cubicBezTo>
                    <a:pt x="1269" y="244"/>
                    <a:pt x="1269" y="244"/>
                    <a:pt x="1269" y="244"/>
                  </a:cubicBezTo>
                  <a:cubicBezTo>
                    <a:pt x="1269" y="244"/>
                    <a:pt x="1269" y="244"/>
                    <a:pt x="1269" y="244"/>
                  </a:cubicBezTo>
                  <a:moveTo>
                    <a:pt x="1329" y="272"/>
                  </a:moveTo>
                  <a:cubicBezTo>
                    <a:pt x="1324" y="269"/>
                    <a:pt x="1319" y="271"/>
                    <a:pt x="1316" y="276"/>
                  </a:cubicBezTo>
                  <a:cubicBezTo>
                    <a:pt x="1314" y="281"/>
                    <a:pt x="1316" y="286"/>
                    <a:pt x="1321" y="288"/>
                  </a:cubicBezTo>
                  <a:cubicBezTo>
                    <a:pt x="1350" y="302"/>
                    <a:pt x="1350" y="302"/>
                    <a:pt x="1350" y="302"/>
                  </a:cubicBezTo>
                  <a:cubicBezTo>
                    <a:pt x="1355" y="305"/>
                    <a:pt x="1361" y="303"/>
                    <a:pt x="1363" y="298"/>
                  </a:cubicBezTo>
                  <a:cubicBezTo>
                    <a:pt x="1365" y="294"/>
                    <a:pt x="1363" y="288"/>
                    <a:pt x="1358" y="286"/>
                  </a:cubicBezTo>
                  <a:cubicBezTo>
                    <a:pt x="1329" y="272"/>
                    <a:pt x="1329" y="272"/>
                    <a:pt x="1329" y="272"/>
                  </a:cubicBezTo>
                  <a:cubicBezTo>
                    <a:pt x="1329" y="272"/>
                    <a:pt x="1329" y="272"/>
                    <a:pt x="1329" y="272"/>
                  </a:cubicBezTo>
                  <a:moveTo>
                    <a:pt x="1388" y="301"/>
                  </a:moveTo>
                  <a:cubicBezTo>
                    <a:pt x="1384" y="298"/>
                    <a:pt x="1378" y="300"/>
                    <a:pt x="1376" y="305"/>
                  </a:cubicBezTo>
                  <a:cubicBezTo>
                    <a:pt x="1374" y="309"/>
                    <a:pt x="1375" y="315"/>
                    <a:pt x="1380" y="317"/>
                  </a:cubicBezTo>
                  <a:cubicBezTo>
                    <a:pt x="1409" y="332"/>
                    <a:pt x="1409" y="332"/>
                    <a:pt x="1409" y="332"/>
                  </a:cubicBezTo>
                  <a:cubicBezTo>
                    <a:pt x="1414" y="334"/>
                    <a:pt x="1419" y="332"/>
                    <a:pt x="1421" y="328"/>
                  </a:cubicBezTo>
                  <a:cubicBezTo>
                    <a:pt x="1424" y="323"/>
                    <a:pt x="1422" y="318"/>
                    <a:pt x="1417" y="316"/>
                  </a:cubicBezTo>
                  <a:cubicBezTo>
                    <a:pt x="1388" y="301"/>
                    <a:pt x="1388" y="301"/>
                    <a:pt x="1388" y="301"/>
                  </a:cubicBezTo>
                  <a:cubicBezTo>
                    <a:pt x="1388" y="301"/>
                    <a:pt x="1388" y="301"/>
                    <a:pt x="1388" y="301"/>
                  </a:cubicBezTo>
                  <a:moveTo>
                    <a:pt x="1447" y="331"/>
                  </a:moveTo>
                  <a:cubicBezTo>
                    <a:pt x="1442" y="329"/>
                    <a:pt x="1437" y="330"/>
                    <a:pt x="1435" y="335"/>
                  </a:cubicBezTo>
                  <a:cubicBezTo>
                    <a:pt x="1432" y="339"/>
                    <a:pt x="1434" y="344"/>
                    <a:pt x="1438" y="347"/>
                  </a:cubicBezTo>
                  <a:cubicBezTo>
                    <a:pt x="1467" y="362"/>
                    <a:pt x="1467" y="362"/>
                    <a:pt x="1467" y="362"/>
                  </a:cubicBezTo>
                  <a:cubicBezTo>
                    <a:pt x="1472" y="364"/>
                    <a:pt x="1477" y="363"/>
                    <a:pt x="1479" y="359"/>
                  </a:cubicBezTo>
                  <a:cubicBezTo>
                    <a:pt x="1482" y="354"/>
                    <a:pt x="1480" y="349"/>
                    <a:pt x="1476" y="347"/>
                  </a:cubicBezTo>
                  <a:cubicBezTo>
                    <a:pt x="1447" y="331"/>
                    <a:pt x="1447" y="331"/>
                    <a:pt x="1447" y="331"/>
                  </a:cubicBezTo>
                  <a:cubicBezTo>
                    <a:pt x="1447" y="331"/>
                    <a:pt x="1447" y="331"/>
                    <a:pt x="1447" y="331"/>
                  </a:cubicBezTo>
                  <a:moveTo>
                    <a:pt x="1505" y="363"/>
                  </a:moveTo>
                  <a:cubicBezTo>
                    <a:pt x="1500" y="360"/>
                    <a:pt x="1495" y="362"/>
                    <a:pt x="1493" y="366"/>
                  </a:cubicBezTo>
                  <a:cubicBezTo>
                    <a:pt x="1490" y="370"/>
                    <a:pt x="1492" y="376"/>
                    <a:pt x="1496" y="378"/>
                  </a:cubicBezTo>
                  <a:cubicBezTo>
                    <a:pt x="1525" y="394"/>
                    <a:pt x="1525" y="394"/>
                    <a:pt x="1525" y="394"/>
                  </a:cubicBezTo>
                  <a:cubicBezTo>
                    <a:pt x="1529" y="396"/>
                    <a:pt x="1534" y="395"/>
                    <a:pt x="1536" y="391"/>
                  </a:cubicBezTo>
                  <a:cubicBezTo>
                    <a:pt x="1539" y="387"/>
                    <a:pt x="1537" y="382"/>
                    <a:pt x="1533" y="379"/>
                  </a:cubicBezTo>
                  <a:cubicBezTo>
                    <a:pt x="1505" y="363"/>
                    <a:pt x="1505" y="363"/>
                    <a:pt x="1505" y="363"/>
                  </a:cubicBezTo>
                  <a:cubicBezTo>
                    <a:pt x="1505" y="363"/>
                    <a:pt x="1505" y="363"/>
                    <a:pt x="1505" y="363"/>
                  </a:cubicBezTo>
                  <a:moveTo>
                    <a:pt x="1562" y="396"/>
                  </a:moveTo>
                  <a:cubicBezTo>
                    <a:pt x="1558" y="394"/>
                    <a:pt x="1553" y="395"/>
                    <a:pt x="1550" y="399"/>
                  </a:cubicBezTo>
                  <a:cubicBezTo>
                    <a:pt x="1548" y="403"/>
                    <a:pt x="1549" y="408"/>
                    <a:pt x="1553" y="410"/>
                  </a:cubicBezTo>
                  <a:cubicBezTo>
                    <a:pt x="1582" y="427"/>
                    <a:pt x="1582" y="427"/>
                    <a:pt x="1582" y="427"/>
                  </a:cubicBezTo>
                  <a:cubicBezTo>
                    <a:pt x="1585" y="429"/>
                    <a:pt x="1590" y="428"/>
                    <a:pt x="1593" y="424"/>
                  </a:cubicBezTo>
                  <a:cubicBezTo>
                    <a:pt x="1595" y="420"/>
                    <a:pt x="1594" y="415"/>
                    <a:pt x="1590" y="413"/>
                  </a:cubicBezTo>
                  <a:cubicBezTo>
                    <a:pt x="1562" y="396"/>
                    <a:pt x="1562" y="396"/>
                    <a:pt x="1562" y="396"/>
                  </a:cubicBezTo>
                  <a:cubicBezTo>
                    <a:pt x="1562" y="396"/>
                    <a:pt x="1562" y="396"/>
                    <a:pt x="1562" y="396"/>
                  </a:cubicBezTo>
                  <a:moveTo>
                    <a:pt x="1618" y="430"/>
                  </a:moveTo>
                  <a:cubicBezTo>
                    <a:pt x="1614" y="428"/>
                    <a:pt x="1609" y="429"/>
                    <a:pt x="1607" y="433"/>
                  </a:cubicBezTo>
                  <a:cubicBezTo>
                    <a:pt x="1605" y="437"/>
                    <a:pt x="1606" y="442"/>
                    <a:pt x="1609" y="444"/>
                  </a:cubicBezTo>
                  <a:cubicBezTo>
                    <a:pt x="1637" y="461"/>
                    <a:pt x="1637" y="461"/>
                    <a:pt x="1637" y="461"/>
                  </a:cubicBezTo>
                  <a:cubicBezTo>
                    <a:pt x="1641" y="464"/>
                    <a:pt x="1646" y="463"/>
                    <a:pt x="1648" y="459"/>
                  </a:cubicBezTo>
                  <a:cubicBezTo>
                    <a:pt x="1650" y="455"/>
                    <a:pt x="1649" y="451"/>
                    <a:pt x="1646" y="448"/>
                  </a:cubicBezTo>
                  <a:cubicBezTo>
                    <a:pt x="1618" y="430"/>
                    <a:pt x="1618" y="430"/>
                    <a:pt x="1618" y="430"/>
                  </a:cubicBezTo>
                  <a:cubicBezTo>
                    <a:pt x="1618" y="430"/>
                    <a:pt x="1618" y="430"/>
                    <a:pt x="1618" y="430"/>
                  </a:cubicBezTo>
                  <a:moveTo>
                    <a:pt x="1673" y="466"/>
                  </a:moveTo>
                  <a:cubicBezTo>
                    <a:pt x="1670" y="464"/>
                    <a:pt x="1665" y="465"/>
                    <a:pt x="1663" y="469"/>
                  </a:cubicBezTo>
                  <a:cubicBezTo>
                    <a:pt x="1661" y="472"/>
                    <a:pt x="1662" y="477"/>
                    <a:pt x="1665" y="479"/>
                  </a:cubicBezTo>
                  <a:cubicBezTo>
                    <a:pt x="1693" y="497"/>
                    <a:pt x="1693" y="497"/>
                    <a:pt x="1693" y="497"/>
                  </a:cubicBezTo>
                  <a:cubicBezTo>
                    <a:pt x="1696" y="499"/>
                    <a:pt x="1701" y="498"/>
                    <a:pt x="1703" y="495"/>
                  </a:cubicBezTo>
                  <a:cubicBezTo>
                    <a:pt x="1705" y="492"/>
                    <a:pt x="1704" y="487"/>
                    <a:pt x="1701" y="485"/>
                  </a:cubicBezTo>
                  <a:cubicBezTo>
                    <a:pt x="1673" y="466"/>
                    <a:pt x="1673" y="466"/>
                    <a:pt x="1673" y="466"/>
                  </a:cubicBezTo>
                  <a:cubicBezTo>
                    <a:pt x="1673" y="466"/>
                    <a:pt x="1673" y="466"/>
                    <a:pt x="1673" y="466"/>
                  </a:cubicBezTo>
                  <a:moveTo>
                    <a:pt x="1728" y="504"/>
                  </a:moveTo>
                  <a:cubicBezTo>
                    <a:pt x="1725" y="501"/>
                    <a:pt x="1720" y="502"/>
                    <a:pt x="1718" y="505"/>
                  </a:cubicBezTo>
                  <a:cubicBezTo>
                    <a:pt x="1716" y="509"/>
                    <a:pt x="1717" y="513"/>
                    <a:pt x="1720" y="515"/>
                  </a:cubicBezTo>
                  <a:cubicBezTo>
                    <a:pt x="1747" y="534"/>
                    <a:pt x="1747" y="534"/>
                    <a:pt x="1747" y="534"/>
                  </a:cubicBezTo>
                  <a:cubicBezTo>
                    <a:pt x="1750" y="536"/>
                    <a:pt x="1754" y="535"/>
                    <a:pt x="1757" y="532"/>
                  </a:cubicBezTo>
                  <a:cubicBezTo>
                    <a:pt x="1759" y="529"/>
                    <a:pt x="1758" y="525"/>
                    <a:pt x="1755" y="523"/>
                  </a:cubicBezTo>
                  <a:cubicBezTo>
                    <a:pt x="1728" y="504"/>
                    <a:pt x="1728" y="504"/>
                    <a:pt x="1728" y="504"/>
                  </a:cubicBezTo>
                  <a:cubicBezTo>
                    <a:pt x="1728" y="504"/>
                    <a:pt x="1728" y="504"/>
                    <a:pt x="1728" y="504"/>
                  </a:cubicBezTo>
                  <a:moveTo>
                    <a:pt x="1782" y="542"/>
                  </a:moveTo>
                  <a:cubicBezTo>
                    <a:pt x="1779" y="540"/>
                    <a:pt x="1774" y="540"/>
                    <a:pt x="1772" y="543"/>
                  </a:cubicBezTo>
                  <a:cubicBezTo>
                    <a:pt x="1770" y="546"/>
                    <a:pt x="1771" y="551"/>
                    <a:pt x="1774" y="553"/>
                  </a:cubicBezTo>
                  <a:cubicBezTo>
                    <a:pt x="1801" y="572"/>
                    <a:pt x="1801" y="572"/>
                    <a:pt x="1801" y="572"/>
                  </a:cubicBezTo>
                  <a:cubicBezTo>
                    <a:pt x="1803" y="574"/>
                    <a:pt x="1807" y="573"/>
                    <a:pt x="1809" y="570"/>
                  </a:cubicBezTo>
                  <a:cubicBezTo>
                    <a:pt x="1811" y="568"/>
                    <a:pt x="1811" y="564"/>
                    <a:pt x="1808" y="562"/>
                  </a:cubicBezTo>
                  <a:cubicBezTo>
                    <a:pt x="1782" y="542"/>
                    <a:pt x="1782" y="542"/>
                    <a:pt x="1782" y="542"/>
                  </a:cubicBezTo>
                  <a:cubicBezTo>
                    <a:pt x="1782" y="542"/>
                    <a:pt x="1782" y="542"/>
                    <a:pt x="1782" y="542"/>
                  </a:cubicBezTo>
                  <a:moveTo>
                    <a:pt x="1834" y="582"/>
                  </a:moveTo>
                  <a:cubicBezTo>
                    <a:pt x="1832" y="580"/>
                    <a:pt x="1828" y="580"/>
                    <a:pt x="1826" y="583"/>
                  </a:cubicBezTo>
                  <a:cubicBezTo>
                    <a:pt x="1824" y="585"/>
                    <a:pt x="1825" y="589"/>
                    <a:pt x="1827" y="591"/>
                  </a:cubicBezTo>
                  <a:cubicBezTo>
                    <a:pt x="1853" y="611"/>
                    <a:pt x="1853" y="611"/>
                    <a:pt x="1853" y="611"/>
                  </a:cubicBezTo>
                  <a:cubicBezTo>
                    <a:pt x="1856" y="613"/>
                    <a:pt x="1859" y="612"/>
                    <a:pt x="1861" y="610"/>
                  </a:cubicBezTo>
                  <a:cubicBezTo>
                    <a:pt x="1863" y="607"/>
                    <a:pt x="1863" y="604"/>
                    <a:pt x="1860" y="602"/>
                  </a:cubicBezTo>
                  <a:cubicBezTo>
                    <a:pt x="1834" y="582"/>
                    <a:pt x="1834" y="582"/>
                    <a:pt x="1834" y="582"/>
                  </a:cubicBezTo>
                  <a:cubicBezTo>
                    <a:pt x="1834" y="582"/>
                    <a:pt x="1834" y="582"/>
                    <a:pt x="1834" y="582"/>
                  </a:cubicBezTo>
                  <a:moveTo>
                    <a:pt x="1886" y="623"/>
                  </a:moveTo>
                  <a:cubicBezTo>
                    <a:pt x="1884" y="621"/>
                    <a:pt x="1880" y="621"/>
                    <a:pt x="1879" y="624"/>
                  </a:cubicBezTo>
                  <a:cubicBezTo>
                    <a:pt x="1877" y="626"/>
                    <a:pt x="1877" y="629"/>
                    <a:pt x="1879" y="631"/>
                  </a:cubicBezTo>
                  <a:cubicBezTo>
                    <a:pt x="1905" y="651"/>
                    <a:pt x="1905" y="651"/>
                    <a:pt x="1905" y="651"/>
                  </a:cubicBezTo>
                  <a:cubicBezTo>
                    <a:pt x="1907" y="653"/>
                    <a:pt x="1910" y="653"/>
                    <a:pt x="1912" y="651"/>
                  </a:cubicBezTo>
                  <a:cubicBezTo>
                    <a:pt x="1914" y="648"/>
                    <a:pt x="1914" y="645"/>
                    <a:pt x="1911" y="644"/>
                  </a:cubicBezTo>
                  <a:cubicBezTo>
                    <a:pt x="1886" y="623"/>
                    <a:pt x="1886" y="623"/>
                    <a:pt x="1886" y="623"/>
                  </a:cubicBezTo>
                  <a:cubicBezTo>
                    <a:pt x="1886" y="623"/>
                    <a:pt x="1886" y="623"/>
                    <a:pt x="1886" y="623"/>
                  </a:cubicBezTo>
                  <a:moveTo>
                    <a:pt x="1937" y="665"/>
                  </a:moveTo>
                  <a:cubicBezTo>
                    <a:pt x="1935" y="663"/>
                    <a:pt x="1932" y="664"/>
                    <a:pt x="1930" y="666"/>
                  </a:cubicBezTo>
                  <a:cubicBezTo>
                    <a:pt x="1929" y="667"/>
                    <a:pt x="1929" y="670"/>
                    <a:pt x="1931" y="672"/>
                  </a:cubicBezTo>
                  <a:cubicBezTo>
                    <a:pt x="1956" y="693"/>
                    <a:pt x="1956" y="693"/>
                    <a:pt x="1956" y="693"/>
                  </a:cubicBezTo>
                  <a:cubicBezTo>
                    <a:pt x="1958" y="694"/>
                    <a:pt x="1961" y="694"/>
                    <a:pt x="1962" y="692"/>
                  </a:cubicBezTo>
                  <a:cubicBezTo>
                    <a:pt x="1963" y="690"/>
                    <a:pt x="1963" y="688"/>
                    <a:pt x="1962" y="687"/>
                  </a:cubicBezTo>
                  <a:cubicBezTo>
                    <a:pt x="1937" y="665"/>
                    <a:pt x="1937" y="665"/>
                    <a:pt x="1937" y="665"/>
                  </a:cubicBezTo>
                  <a:cubicBezTo>
                    <a:pt x="1937" y="665"/>
                    <a:pt x="1937" y="665"/>
                    <a:pt x="1937" y="665"/>
                  </a:cubicBezTo>
                  <a:moveTo>
                    <a:pt x="1986" y="708"/>
                  </a:moveTo>
                  <a:cubicBezTo>
                    <a:pt x="1985" y="707"/>
                    <a:pt x="1983" y="707"/>
                    <a:pt x="1981" y="709"/>
                  </a:cubicBezTo>
                  <a:cubicBezTo>
                    <a:pt x="1980" y="710"/>
                    <a:pt x="1980" y="712"/>
                    <a:pt x="1982" y="714"/>
                  </a:cubicBezTo>
                  <a:cubicBezTo>
                    <a:pt x="2007" y="735"/>
                    <a:pt x="2007" y="735"/>
                    <a:pt x="2007" y="735"/>
                  </a:cubicBezTo>
                  <a:cubicBezTo>
                    <a:pt x="2008" y="736"/>
                    <a:pt x="2010" y="736"/>
                    <a:pt x="2011" y="735"/>
                  </a:cubicBezTo>
                  <a:cubicBezTo>
                    <a:pt x="2012" y="734"/>
                    <a:pt x="2012" y="732"/>
                    <a:pt x="2011" y="731"/>
                  </a:cubicBezTo>
                  <a:cubicBezTo>
                    <a:pt x="1986" y="708"/>
                    <a:pt x="1986" y="708"/>
                    <a:pt x="1986" y="708"/>
                  </a:cubicBezTo>
                  <a:cubicBezTo>
                    <a:pt x="1986" y="708"/>
                    <a:pt x="1986" y="708"/>
                    <a:pt x="1986" y="708"/>
                  </a:cubicBezTo>
                  <a:moveTo>
                    <a:pt x="2035" y="753"/>
                  </a:moveTo>
                  <a:cubicBezTo>
                    <a:pt x="2034" y="752"/>
                    <a:pt x="2032" y="752"/>
                    <a:pt x="2031" y="753"/>
                  </a:cubicBezTo>
                  <a:cubicBezTo>
                    <a:pt x="2030" y="754"/>
                    <a:pt x="2030" y="756"/>
                    <a:pt x="2031" y="757"/>
                  </a:cubicBezTo>
                  <a:cubicBezTo>
                    <a:pt x="2056" y="779"/>
                    <a:pt x="2056" y="779"/>
                    <a:pt x="2056" y="779"/>
                  </a:cubicBezTo>
                  <a:cubicBezTo>
                    <a:pt x="2057" y="779"/>
                    <a:pt x="2058" y="779"/>
                    <a:pt x="2059" y="778"/>
                  </a:cubicBezTo>
                  <a:cubicBezTo>
                    <a:pt x="2060" y="778"/>
                    <a:pt x="2060" y="776"/>
                    <a:pt x="2059" y="776"/>
                  </a:cubicBezTo>
                  <a:cubicBezTo>
                    <a:pt x="2035" y="753"/>
                    <a:pt x="2035" y="753"/>
                    <a:pt x="2035" y="753"/>
                  </a:cubicBezTo>
                  <a:cubicBezTo>
                    <a:pt x="2035" y="753"/>
                    <a:pt x="2035" y="753"/>
                    <a:pt x="2035" y="753"/>
                  </a:cubicBezTo>
                  <a:moveTo>
                    <a:pt x="2082" y="798"/>
                  </a:moveTo>
                  <a:cubicBezTo>
                    <a:pt x="2082" y="798"/>
                    <a:pt x="2081" y="798"/>
                    <a:pt x="2080" y="799"/>
                  </a:cubicBezTo>
                  <a:cubicBezTo>
                    <a:pt x="2080" y="799"/>
                    <a:pt x="2080" y="800"/>
                    <a:pt x="2080" y="801"/>
                  </a:cubicBezTo>
                  <a:cubicBezTo>
                    <a:pt x="2104" y="823"/>
                    <a:pt x="2104" y="823"/>
                    <a:pt x="2104" y="823"/>
                  </a:cubicBezTo>
                  <a:cubicBezTo>
                    <a:pt x="2105" y="824"/>
                    <a:pt x="2105" y="824"/>
                    <a:pt x="2106" y="823"/>
                  </a:cubicBezTo>
                  <a:cubicBezTo>
                    <a:pt x="2106" y="823"/>
                    <a:pt x="2106" y="822"/>
                    <a:pt x="2106" y="822"/>
                  </a:cubicBezTo>
                  <a:cubicBezTo>
                    <a:pt x="2082" y="799"/>
                    <a:pt x="2082" y="799"/>
                    <a:pt x="2082" y="799"/>
                  </a:cubicBezTo>
                  <a:cubicBezTo>
                    <a:pt x="2082" y="798"/>
                    <a:pt x="2082" y="798"/>
                    <a:pt x="2082" y="798"/>
                  </a:cubicBezTo>
                  <a:moveTo>
                    <a:pt x="2129" y="846"/>
                  </a:moveTo>
                  <a:cubicBezTo>
                    <a:pt x="2129" y="846"/>
                    <a:pt x="2129" y="846"/>
                    <a:pt x="2129" y="846"/>
                  </a:cubicBezTo>
                  <a:cubicBezTo>
                    <a:pt x="2129" y="846"/>
                    <a:pt x="2129" y="846"/>
                    <a:pt x="2129" y="846"/>
                  </a:cubicBezTo>
                  <a:cubicBezTo>
                    <a:pt x="2140" y="858"/>
                    <a:pt x="2140" y="858"/>
                    <a:pt x="2140" y="858"/>
                  </a:cubicBezTo>
                  <a:cubicBezTo>
                    <a:pt x="2129" y="846"/>
                    <a:pt x="2129" y="846"/>
                    <a:pt x="2129" y="846"/>
                  </a:cubicBezTo>
                  <a:cubicBezTo>
                    <a:pt x="2129" y="846"/>
                    <a:pt x="2129" y="846"/>
                    <a:pt x="2129" y="846"/>
                  </a:cubicBezTo>
                </a:path>
              </a:pathLst>
            </a:custGeom>
            <a:solidFill>
              <a:srgbClr val="FFFFFF">
                <a:alpha val="84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616"/>
            <p:cNvSpPr>
              <a:spLocks noEditPoints="1"/>
            </p:cNvSpPr>
            <p:nvPr/>
          </p:nvSpPr>
          <p:spPr bwMode="auto">
            <a:xfrm>
              <a:off x="6874815" y="5833323"/>
              <a:ext cx="4099388" cy="1840756"/>
            </a:xfrm>
            <a:custGeom>
              <a:avLst/>
              <a:gdLst>
                <a:gd name="T0" fmla="*/ 552 w 1486"/>
                <a:gd name="T1" fmla="*/ 119 h 667"/>
                <a:gd name="T2" fmla="*/ 552 w 1486"/>
                <a:gd name="T3" fmla="*/ 118 h 667"/>
                <a:gd name="T4" fmla="*/ 568 w 1486"/>
                <a:gd name="T5" fmla="*/ 121 h 667"/>
                <a:gd name="T6" fmla="*/ 519 w 1486"/>
                <a:gd name="T7" fmla="*/ 116 h 667"/>
                <a:gd name="T8" fmla="*/ 485 w 1486"/>
                <a:gd name="T9" fmla="*/ 110 h 667"/>
                <a:gd name="T10" fmla="*/ 487 w 1486"/>
                <a:gd name="T11" fmla="*/ 109 h 667"/>
                <a:gd name="T12" fmla="*/ 519 w 1486"/>
                <a:gd name="T13" fmla="*/ 113 h 667"/>
                <a:gd name="T14" fmla="*/ 519 w 1486"/>
                <a:gd name="T15" fmla="*/ 116 h 667"/>
                <a:gd name="T16" fmla="*/ 455 w 1486"/>
                <a:gd name="T17" fmla="*/ 109 h 667"/>
                <a:gd name="T18" fmla="*/ 420 w 1486"/>
                <a:gd name="T19" fmla="*/ 103 h 667"/>
                <a:gd name="T20" fmla="*/ 423 w 1486"/>
                <a:gd name="T21" fmla="*/ 100 h 667"/>
                <a:gd name="T22" fmla="*/ 455 w 1486"/>
                <a:gd name="T23" fmla="*/ 104 h 667"/>
                <a:gd name="T24" fmla="*/ 455 w 1486"/>
                <a:gd name="T25" fmla="*/ 109 h 667"/>
                <a:gd name="T26" fmla="*/ 390 w 1486"/>
                <a:gd name="T27" fmla="*/ 103 h 667"/>
                <a:gd name="T28" fmla="*/ 355 w 1486"/>
                <a:gd name="T29" fmla="*/ 96 h 667"/>
                <a:gd name="T30" fmla="*/ 359 w 1486"/>
                <a:gd name="T31" fmla="*/ 93 h 667"/>
                <a:gd name="T32" fmla="*/ 391 w 1486"/>
                <a:gd name="T33" fmla="*/ 96 h 667"/>
                <a:gd name="T34" fmla="*/ 391 w 1486"/>
                <a:gd name="T35" fmla="*/ 103 h 667"/>
                <a:gd name="T36" fmla="*/ 326 w 1486"/>
                <a:gd name="T37" fmla="*/ 99 h 667"/>
                <a:gd name="T38" fmla="*/ 289 w 1486"/>
                <a:gd name="T39" fmla="*/ 91 h 667"/>
                <a:gd name="T40" fmla="*/ 294 w 1486"/>
                <a:gd name="T41" fmla="*/ 87 h 667"/>
                <a:gd name="T42" fmla="*/ 327 w 1486"/>
                <a:gd name="T43" fmla="*/ 90 h 667"/>
                <a:gd name="T44" fmla="*/ 326 w 1486"/>
                <a:gd name="T45" fmla="*/ 99 h 667"/>
                <a:gd name="T46" fmla="*/ 262 w 1486"/>
                <a:gd name="T47" fmla="*/ 95 h 667"/>
                <a:gd name="T48" fmla="*/ 224 w 1486"/>
                <a:gd name="T49" fmla="*/ 88 h 667"/>
                <a:gd name="T50" fmla="*/ 230 w 1486"/>
                <a:gd name="T51" fmla="*/ 82 h 667"/>
                <a:gd name="T52" fmla="*/ 262 w 1486"/>
                <a:gd name="T53" fmla="*/ 84 h 667"/>
                <a:gd name="T54" fmla="*/ 262 w 1486"/>
                <a:gd name="T55" fmla="*/ 95 h 667"/>
                <a:gd name="T56" fmla="*/ 197 w 1486"/>
                <a:gd name="T57" fmla="*/ 93 h 667"/>
                <a:gd name="T58" fmla="*/ 158 w 1486"/>
                <a:gd name="T59" fmla="*/ 85 h 667"/>
                <a:gd name="T60" fmla="*/ 165 w 1486"/>
                <a:gd name="T61" fmla="*/ 79 h 667"/>
                <a:gd name="T62" fmla="*/ 197 w 1486"/>
                <a:gd name="T63" fmla="*/ 80 h 667"/>
                <a:gd name="T64" fmla="*/ 197 w 1486"/>
                <a:gd name="T65" fmla="*/ 93 h 667"/>
                <a:gd name="T66" fmla="*/ 133 w 1486"/>
                <a:gd name="T67" fmla="*/ 91 h 667"/>
                <a:gd name="T68" fmla="*/ 93 w 1486"/>
                <a:gd name="T69" fmla="*/ 84 h 667"/>
                <a:gd name="T70" fmla="*/ 100 w 1486"/>
                <a:gd name="T71" fmla="*/ 77 h 667"/>
                <a:gd name="T72" fmla="*/ 139 w 1486"/>
                <a:gd name="T73" fmla="*/ 85 h 667"/>
                <a:gd name="T74" fmla="*/ 36 w 1486"/>
                <a:gd name="T75" fmla="*/ 92 h 667"/>
                <a:gd name="T76" fmla="*/ 35 w 1486"/>
                <a:gd name="T77" fmla="*/ 77 h 667"/>
                <a:gd name="T78" fmla="*/ 68 w 1486"/>
                <a:gd name="T79" fmla="*/ 77 h 667"/>
                <a:gd name="T80" fmla="*/ 68 w 1486"/>
                <a:gd name="T81" fmla="*/ 91 h 667"/>
                <a:gd name="T82" fmla="*/ 36 w 1486"/>
                <a:gd name="T83" fmla="*/ 92 h 667"/>
                <a:gd name="T84" fmla="*/ 295 w 1486"/>
                <a:gd name="T85" fmla="*/ 19 h 667"/>
                <a:gd name="T86" fmla="*/ 701 w 1486"/>
                <a:gd name="T87" fmla="*/ 582 h 667"/>
                <a:gd name="T88" fmla="*/ 1450 w 1486"/>
                <a:gd name="T89" fmla="*/ 596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86" h="667">
                  <a:moveTo>
                    <a:pt x="568" y="121"/>
                  </a:moveTo>
                  <a:cubicBezTo>
                    <a:pt x="552" y="119"/>
                    <a:pt x="552" y="119"/>
                    <a:pt x="552" y="119"/>
                  </a:cubicBezTo>
                  <a:cubicBezTo>
                    <a:pt x="551" y="119"/>
                    <a:pt x="551" y="119"/>
                    <a:pt x="551" y="119"/>
                  </a:cubicBezTo>
                  <a:cubicBezTo>
                    <a:pt x="552" y="118"/>
                    <a:pt x="552" y="118"/>
                    <a:pt x="552" y="118"/>
                  </a:cubicBezTo>
                  <a:cubicBezTo>
                    <a:pt x="552" y="118"/>
                    <a:pt x="552" y="118"/>
                    <a:pt x="552" y="118"/>
                  </a:cubicBezTo>
                  <a:cubicBezTo>
                    <a:pt x="568" y="121"/>
                    <a:pt x="568" y="121"/>
                    <a:pt x="568" y="121"/>
                  </a:cubicBezTo>
                  <a:moveTo>
                    <a:pt x="519" y="116"/>
                  </a:moveTo>
                  <a:cubicBezTo>
                    <a:pt x="519" y="116"/>
                    <a:pt x="519" y="116"/>
                    <a:pt x="519" y="116"/>
                  </a:cubicBezTo>
                  <a:cubicBezTo>
                    <a:pt x="487" y="112"/>
                    <a:pt x="487" y="112"/>
                    <a:pt x="487" y="112"/>
                  </a:cubicBezTo>
                  <a:cubicBezTo>
                    <a:pt x="486" y="112"/>
                    <a:pt x="485" y="111"/>
                    <a:pt x="485" y="110"/>
                  </a:cubicBezTo>
                  <a:cubicBezTo>
                    <a:pt x="485" y="109"/>
                    <a:pt x="486" y="109"/>
                    <a:pt x="487" y="109"/>
                  </a:cubicBezTo>
                  <a:cubicBezTo>
                    <a:pt x="487" y="109"/>
                    <a:pt x="487" y="109"/>
                    <a:pt x="487" y="109"/>
                  </a:cubicBezTo>
                  <a:cubicBezTo>
                    <a:pt x="487" y="109"/>
                    <a:pt x="487" y="109"/>
                    <a:pt x="487" y="109"/>
                  </a:cubicBezTo>
                  <a:cubicBezTo>
                    <a:pt x="519" y="113"/>
                    <a:pt x="519" y="113"/>
                    <a:pt x="519" y="113"/>
                  </a:cubicBezTo>
                  <a:cubicBezTo>
                    <a:pt x="520" y="114"/>
                    <a:pt x="520" y="114"/>
                    <a:pt x="520" y="115"/>
                  </a:cubicBezTo>
                  <a:cubicBezTo>
                    <a:pt x="520" y="115"/>
                    <a:pt x="520" y="116"/>
                    <a:pt x="519" y="116"/>
                  </a:cubicBezTo>
                  <a:moveTo>
                    <a:pt x="455" y="109"/>
                  </a:moveTo>
                  <a:cubicBezTo>
                    <a:pt x="455" y="109"/>
                    <a:pt x="455" y="109"/>
                    <a:pt x="455" y="109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1" y="106"/>
                    <a:pt x="420" y="104"/>
                    <a:pt x="420" y="103"/>
                  </a:cubicBezTo>
                  <a:cubicBezTo>
                    <a:pt x="420" y="101"/>
                    <a:pt x="421" y="100"/>
                    <a:pt x="423" y="100"/>
                  </a:cubicBezTo>
                  <a:cubicBezTo>
                    <a:pt x="423" y="100"/>
                    <a:pt x="423" y="100"/>
                    <a:pt x="423" y="100"/>
                  </a:cubicBezTo>
                  <a:cubicBezTo>
                    <a:pt x="423" y="100"/>
                    <a:pt x="423" y="100"/>
                    <a:pt x="423" y="100"/>
                  </a:cubicBezTo>
                  <a:cubicBezTo>
                    <a:pt x="455" y="104"/>
                    <a:pt x="455" y="104"/>
                    <a:pt x="455" y="104"/>
                  </a:cubicBezTo>
                  <a:cubicBezTo>
                    <a:pt x="457" y="104"/>
                    <a:pt x="457" y="106"/>
                    <a:pt x="457" y="107"/>
                  </a:cubicBezTo>
                  <a:cubicBezTo>
                    <a:pt x="457" y="108"/>
                    <a:pt x="456" y="109"/>
                    <a:pt x="455" y="109"/>
                  </a:cubicBezTo>
                  <a:moveTo>
                    <a:pt x="391" y="103"/>
                  </a:moveTo>
                  <a:cubicBezTo>
                    <a:pt x="391" y="103"/>
                    <a:pt x="391" y="103"/>
                    <a:pt x="390" y="103"/>
                  </a:cubicBezTo>
                  <a:cubicBezTo>
                    <a:pt x="358" y="101"/>
                    <a:pt x="358" y="101"/>
                    <a:pt x="358" y="101"/>
                  </a:cubicBezTo>
                  <a:cubicBezTo>
                    <a:pt x="356" y="100"/>
                    <a:pt x="354" y="99"/>
                    <a:pt x="355" y="96"/>
                  </a:cubicBezTo>
                  <a:cubicBezTo>
                    <a:pt x="355" y="94"/>
                    <a:pt x="356" y="93"/>
                    <a:pt x="358" y="93"/>
                  </a:cubicBezTo>
                  <a:cubicBezTo>
                    <a:pt x="359" y="93"/>
                    <a:pt x="359" y="93"/>
                    <a:pt x="359" y="93"/>
                  </a:cubicBezTo>
                  <a:cubicBezTo>
                    <a:pt x="359" y="93"/>
                    <a:pt x="359" y="93"/>
                    <a:pt x="359" y="93"/>
                  </a:cubicBezTo>
                  <a:cubicBezTo>
                    <a:pt x="391" y="96"/>
                    <a:pt x="391" y="96"/>
                    <a:pt x="391" y="96"/>
                  </a:cubicBezTo>
                  <a:cubicBezTo>
                    <a:pt x="393" y="97"/>
                    <a:pt x="394" y="98"/>
                    <a:pt x="394" y="100"/>
                  </a:cubicBezTo>
                  <a:cubicBezTo>
                    <a:pt x="394" y="102"/>
                    <a:pt x="392" y="103"/>
                    <a:pt x="391" y="103"/>
                  </a:cubicBezTo>
                  <a:moveTo>
                    <a:pt x="326" y="99"/>
                  </a:moveTo>
                  <a:cubicBezTo>
                    <a:pt x="326" y="99"/>
                    <a:pt x="326" y="99"/>
                    <a:pt x="326" y="99"/>
                  </a:cubicBezTo>
                  <a:cubicBezTo>
                    <a:pt x="294" y="97"/>
                    <a:pt x="294" y="97"/>
                    <a:pt x="294" y="97"/>
                  </a:cubicBezTo>
                  <a:cubicBezTo>
                    <a:pt x="291" y="96"/>
                    <a:pt x="289" y="94"/>
                    <a:pt x="289" y="91"/>
                  </a:cubicBezTo>
                  <a:cubicBezTo>
                    <a:pt x="289" y="89"/>
                    <a:pt x="291" y="87"/>
                    <a:pt x="294" y="87"/>
                  </a:cubicBezTo>
                  <a:cubicBezTo>
                    <a:pt x="294" y="87"/>
                    <a:pt x="294" y="87"/>
                    <a:pt x="294" y="87"/>
                  </a:cubicBezTo>
                  <a:cubicBezTo>
                    <a:pt x="294" y="87"/>
                    <a:pt x="294" y="87"/>
                    <a:pt x="294" y="87"/>
                  </a:cubicBezTo>
                  <a:cubicBezTo>
                    <a:pt x="327" y="90"/>
                    <a:pt x="327" y="90"/>
                    <a:pt x="327" y="90"/>
                  </a:cubicBezTo>
                  <a:cubicBezTo>
                    <a:pt x="329" y="90"/>
                    <a:pt x="331" y="92"/>
                    <a:pt x="331" y="94"/>
                  </a:cubicBezTo>
                  <a:cubicBezTo>
                    <a:pt x="330" y="97"/>
                    <a:pt x="329" y="99"/>
                    <a:pt x="326" y="99"/>
                  </a:cubicBezTo>
                  <a:moveTo>
                    <a:pt x="262" y="95"/>
                  </a:moveTo>
                  <a:cubicBezTo>
                    <a:pt x="262" y="95"/>
                    <a:pt x="262" y="95"/>
                    <a:pt x="262" y="95"/>
                  </a:cubicBezTo>
                  <a:cubicBezTo>
                    <a:pt x="229" y="94"/>
                    <a:pt x="229" y="94"/>
                    <a:pt x="229" y="94"/>
                  </a:cubicBezTo>
                  <a:cubicBezTo>
                    <a:pt x="226" y="93"/>
                    <a:pt x="224" y="91"/>
                    <a:pt x="224" y="88"/>
                  </a:cubicBezTo>
                  <a:cubicBezTo>
                    <a:pt x="224" y="85"/>
                    <a:pt x="226" y="82"/>
                    <a:pt x="229" y="82"/>
                  </a:cubicBezTo>
                  <a:cubicBezTo>
                    <a:pt x="230" y="82"/>
                    <a:pt x="230" y="82"/>
                    <a:pt x="230" y="82"/>
                  </a:cubicBezTo>
                  <a:cubicBezTo>
                    <a:pt x="230" y="82"/>
                    <a:pt x="230" y="82"/>
                    <a:pt x="230" y="82"/>
                  </a:cubicBezTo>
                  <a:cubicBezTo>
                    <a:pt x="262" y="84"/>
                    <a:pt x="262" y="84"/>
                    <a:pt x="262" y="84"/>
                  </a:cubicBezTo>
                  <a:cubicBezTo>
                    <a:pt x="265" y="85"/>
                    <a:pt x="267" y="87"/>
                    <a:pt x="267" y="90"/>
                  </a:cubicBezTo>
                  <a:cubicBezTo>
                    <a:pt x="267" y="93"/>
                    <a:pt x="265" y="95"/>
                    <a:pt x="262" y="95"/>
                  </a:cubicBezTo>
                  <a:moveTo>
                    <a:pt x="197" y="93"/>
                  </a:moveTo>
                  <a:cubicBezTo>
                    <a:pt x="197" y="93"/>
                    <a:pt x="197" y="93"/>
                    <a:pt x="197" y="93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61" y="92"/>
                    <a:pt x="158" y="89"/>
                    <a:pt x="158" y="85"/>
                  </a:cubicBezTo>
                  <a:cubicBezTo>
                    <a:pt x="158" y="82"/>
                    <a:pt x="161" y="79"/>
                    <a:pt x="165" y="79"/>
                  </a:cubicBezTo>
                  <a:cubicBezTo>
                    <a:pt x="165" y="79"/>
                    <a:pt x="165" y="79"/>
                    <a:pt x="165" y="79"/>
                  </a:cubicBezTo>
                  <a:cubicBezTo>
                    <a:pt x="165" y="79"/>
                    <a:pt x="165" y="79"/>
                    <a:pt x="165" y="79"/>
                  </a:cubicBezTo>
                  <a:cubicBezTo>
                    <a:pt x="197" y="80"/>
                    <a:pt x="197" y="80"/>
                    <a:pt x="197" y="80"/>
                  </a:cubicBezTo>
                  <a:cubicBezTo>
                    <a:pt x="201" y="81"/>
                    <a:pt x="203" y="83"/>
                    <a:pt x="203" y="87"/>
                  </a:cubicBezTo>
                  <a:cubicBezTo>
                    <a:pt x="203" y="90"/>
                    <a:pt x="200" y="93"/>
                    <a:pt x="197" y="93"/>
                  </a:cubicBezTo>
                  <a:moveTo>
                    <a:pt x="133" y="91"/>
                  </a:moveTo>
                  <a:cubicBezTo>
                    <a:pt x="133" y="91"/>
                    <a:pt x="133" y="91"/>
                    <a:pt x="133" y="91"/>
                  </a:cubicBezTo>
                  <a:cubicBezTo>
                    <a:pt x="100" y="91"/>
                    <a:pt x="100" y="91"/>
                    <a:pt x="100" y="91"/>
                  </a:cubicBezTo>
                  <a:cubicBezTo>
                    <a:pt x="96" y="91"/>
                    <a:pt x="93" y="88"/>
                    <a:pt x="93" y="84"/>
                  </a:cubicBezTo>
                  <a:cubicBezTo>
                    <a:pt x="93" y="80"/>
                    <a:pt x="96" y="77"/>
                    <a:pt x="100" y="77"/>
                  </a:cubicBezTo>
                  <a:cubicBezTo>
                    <a:pt x="100" y="77"/>
                    <a:pt x="100" y="77"/>
                    <a:pt x="100" y="77"/>
                  </a:cubicBezTo>
                  <a:cubicBezTo>
                    <a:pt x="133" y="78"/>
                    <a:pt x="133" y="78"/>
                    <a:pt x="133" y="78"/>
                  </a:cubicBezTo>
                  <a:cubicBezTo>
                    <a:pt x="136" y="78"/>
                    <a:pt x="139" y="81"/>
                    <a:pt x="139" y="85"/>
                  </a:cubicBezTo>
                  <a:cubicBezTo>
                    <a:pt x="139" y="89"/>
                    <a:pt x="136" y="91"/>
                    <a:pt x="133" y="91"/>
                  </a:cubicBezTo>
                  <a:moveTo>
                    <a:pt x="36" y="92"/>
                  </a:moveTo>
                  <a:cubicBezTo>
                    <a:pt x="31" y="92"/>
                    <a:pt x="28" y="89"/>
                    <a:pt x="28" y="85"/>
                  </a:cubicBezTo>
                  <a:cubicBezTo>
                    <a:pt x="28" y="81"/>
                    <a:pt x="31" y="77"/>
                    <a:pt x="35" y="77"/>
                  </a:cubicBezTo>
                  <a:cubicBezTo>
                    <a:pt x="36" y="77"/>
                    <a:pt x="36" y="77"/>
                    <a:pt x="36" y="77"/>
                  </a:cubicBezTo>
                  <a:cubicBezTo>
                    <a:pt x="68" y="77"/>
                    <a:pt x="68" y="77"/>
                    <a:pt x="68" y="77"/>
                  </a:cubicBezTo>
                  <a:cubicBezTo>
                    <a:pt x="72" y="77"/>
                    <a:pt x="75" y="80"/>
                    <a:pt x="75" y="84"/>
                  </a:cubicBezTo>
                  <a:cubicBezTo>
                    <a:pt x="75" y="88"/>
                    <a:pt x="72" y="91"/>
                    <a:pt x="68" y="91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36" y="92"/>
                    <a:pt x="36" y="92"/>
                    <a:pt x="36" y="92"/>
                  </a:cubicBezTo>
                  <a:moveTo>
                    <a:pt x="299" y="19"/>
                  </a:moveTo>
                  <a:cubicBezTo>
                    <a:pt x="298" y="19"/>
                    <a:pt x="296" y="19"/>
                    <a:pt x="295" y="19"/>
                  </a:cubicBezTo>
                  <a:cubicBezTo>
                    <a:pt x="143" y="33"/>
                    <a:pt x="31" y="0"/>
                    <a:pt x="20" y="88"/>
                  </a:cubicBezTo>
                  <a:cubicBezTo>
                    <a:pt x="0" y="235"/>
                    <a:pt x="382" y="507"/>
                    <a:pt x="701" y="582"/>
                  </a:cubicBezTo>
                  <a:cubicBezTo>
                    <a:pt x="890" y="626"/>
                    <a:pt x="1148" y="667"/>
                    <a:pt x="1309" y="667"/>
                  </a:cubicBezTo>
                  <a:cubicBezTo>
                    <a:pt x="1420" y="667"/>
                    <a:pt x="1486" y="647"/>
                    <a:pt x="1450" y="596"/>
                  </a:cubicBezTo>
                  <a:cubicBezTo>
                    <a:pt x="1304" y="385"/>
                    <a:pt x="416" y="19"/>
                    <a:pt x="299" y="19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17"/>
            <p:cNvSpPr>
              <a:spLocks noEditPoints="1"/>
            </p:cNvSpPr>
            <p:nvPr/>
          </p:nvSpPr>
          <p:spPr bwMode="auto">
            <a:xfrm>
              <a:off x="3138444" y="5338409"/>
              <a:ext cx="6911297" cy="2528267"/>
            </a:xfrm>
            <a:custGeom>
              <a:avLst/>
              <a:gdLst>
                <a:gd name="T0" fmla="*/ 0 w 2505"/>
                <a:gd name="T1" fmla="*/ 3 h 916"/>
                <a:gd name="T2" fmla="*/ 81 w 2505"/>
                <a:gd name="T3" fmla="*/ 0 h 916"/>
                <a:gd name="T4" fmla="*/ 146 w 2505"/>
                <a:gd name="T5" fmla="*/ 6 h 916"/>
                <a:gd name="T6" fmla="*/ 178 w 2505"/>
                <a:gd name="T7" fmla="*/ 6 h 916"/>
                <a:gd name="T8" fmla="*/ 176 w 2505"/>
                <a:gd name="T9" fmla="*/ 3 h 916"/>
                <a:gd name="T10" fmla="*/ 276 w 2505"/>
                <a:gd name="T11" fmla="*/ 5 h 916"/>
                <a:gd name="T12" fmla="*/ 340 w 2505"/>
                <a:gd name="T13" fmla="*/ 18 h 916"/>
                <a:gd name="T14" fmla="*/ 372 w 2505"/>
                <a:gd name="T15" fmla="*/ 21 h 916"/>
                <a:gd name="T16" fmla="*/ 368 w 2505"/>
                <a:gd name="T17" fmla="*/ 15 h 916"/>
                <a:gd name="T18" fmla="*/ 470 w 2505"/>
                <a:gd name="T19" fmla="*/ 20 h 916"/>
                <a:gd name="T20" fmla="*/ 534 w 2505"/>
                <a:gd name="T21" fmla="*/ 40 h 916"/>
                <a:gd name="T22" fmla="*/ 565 w 2505"/>
                <a:gd name="T23" fmla="*/ 45 h 916"/>
                <a:gd name="T24" fmla="*/ 560 w 2505"/>
                <a:gd name="T25" fmla="*/ 37 h 916"/>
                <a:gd name="T26" fmla="*/ 664 w 2505"/>
                <a:gd name="T27" fmla="*/ 46 h 916"/>
                <a:gd name="T28" fmla="*/ 726 w 2505"/>
                <a:gd name="T29" fmla="*/ 71 h 916"/>
                <a:gd name="T30" fmla="*/ 757 w 2505"/>
                <a:gd name="T31" fmla="*/ 78 h 916"/>
                <a:gd name="T32" fmla="*/ 751 w 2505"/>
                <a:gd name="T33" fmla="*/ 68 h 916"/>
                <a:gd name="T34" fmla="*/ 856 w 2505"/>
                <a:gd name="T35" fmla="*/ 81 h 916"/>
                <a:gd name="T36" fmla="*/ 916 w 2505"/>
                <a:gd name="T37" fmla="*/ 111 h 916"/>
                <a:gd name="T38" fmla="*/ 947 w 2505"/>
                <a:gd name="T39" fmla="*/ 119 h 916"/>
                <a:gd name="T40" fmla="*/ 941 w 2505"/>
                <a:gd name="T41" fmla="*/ 108 h 916"/>
                <a:gd name="T42" fmla="*/ 1046 w 2505"/>
                <a:gd name="T43" fmla="*/ 125 h 916"/>
                <a:gd name="T44" fmla="*/ 1104 w 2505"/>
                <a:gd name="T45" fmla="*/ 160 h 916"/>
                <a:gd name="T46" fmla="*/ 1135 w 2505"/>
                <a:gd name="T47" fmla="*/ 169 h 916"/>
                <a:gd name="T48" fmla="*/ 1129 w 2505"/>
                <a:gd name="T49" fmla="*/ 158 h 916"/>
                <a:gd name="T50" fmla="*/ 1234 w 2505"/>
                <a:gd name="T51" fmla="*/ 180 h 916"/>
                <a:gd name="T52" fmla="*/ 1290 w 2505"/>
                <a:gd name="T53" fmla="*/ 218 h 916"/>
                <a:gd name="T54" fmla="*/ 1320 w 2505"/>
                <a:gd name="T55" fmla="*/ 229 h 916"/>
                <a:gd name="T56" fmla="*/ 1314 w 2505"/>
                <a:gd name="T57" fmla="*/ 217 h 916"/>
                <a:gd name="T58" fmla="*/ 1418 w 2505"/>
                <a:gd name="T59" fmla="*/ 244 h 916"/>
                <a:gd name="T60" fmla="*/ 1484 w 2505"/>
                <a:gd name="T61" fmla="*/ 280 h 916"/>
                <a:gd name="T62" fmla="*/ 1532 w 2505"/>
                <a:gd name="T63" fmla="*/ 310 h 916"/>
                <a:gd name="T64" fmla="*/ 1562 w 2505"/>
                <a:gd name="T65" fmla="*/ 322 h 916"/>
                <a:gd name="T66" fmla="*/ 1617 w 2505"/>
                <a:gd name="T67" fmla="*/ 336 h 916"/>
                <a:gd name="T68" fmla="*/ 1688 w 2505"/>
                <a:gd name="T69" fmla="*/ 359 h 916"/>
                <a:gd name="T70" fmla="*/ 1688 w 2505"/>
                <a:gd name="T71" fmla="*/ 359 h 916"/>
                <a:gd name="T72" fmla="*/ 1776 w 2505"/>
                <a:gd name="T73" fmla="*/ 402 h 916"/>
                <a:gd name="T74" fmla="*/ 1837 w 2505"/>
                <a:gd name="T75" fmla="*/ 444 h 916"/>
                <a:gd name="T76" fmla="*/ 1883 w 2505"/>
                <a:gd name="T77" fmla="*/ 478 h 916"/>
                <a:gd name="T78" fmla="*/ 1911 w 2505"/>
                <a:gd name="T79" fmla="*/ 494 h 916"/>
                <a:gd name="T80" fmla="*/ 1965 w 2505"/>
                <a:gd name="T81" fmla="*/ 516 h 916"/>
                <a:gd name="T82" fmla="*/ 2030 w 2505"/>
                <a:gd name="T83" fmla="*/ 547 h 916"/>
                <a:gd name="T84" fmla="*/ 2030 w 2505"/>
                <a:gd name="T85" fmla="*/ 547 h 916"/>
                <a:gd name="T86" fmla="*/ 2112 w 2505"/>
                <a:gd name="T87" fmla="*/ 601 h 916"/>
                <a:gd name="T88" fmla="*/ 2167 w 2505"/>
                <a:gd name="T89" fmla="*/ 646 h 916"/>
                <a:gd name="T90" fmla="*/ 2213 w 2505"/>
                <a:gd name="T91" fmla="*/ 684 h 916"/>
                <a:gd name="T92" fmla="*/ 2239 w 2505"/>
                <a:gd name="T93" fmla="*/ 703 h 916"/>
                <a:gd name="T94" fmla="*/ 2296 w 2505"/>
                <a:gd name="T95" fmla="*/ 735 h 916"/>
                <a:gd name="T96" fmla="*/ 2296 w 2505"/>
                <a:gd name="T97" fmla="*/ 735 h 916"/>
                <a:gd name="T98" fmla="*/ 2372 w 2505"/>
                <a:gd name="T99" fmla="*/ 797 h 916"/>
                <a:gd name="T100" fmla="*/ 2421 w 2505"/>
                <a:gd name="T101" fmla="*/ 842 h 916"/>
                <a:gd name="T102" fmla="*/ 2468 w 2505"/>
                <a:gd name="T103" fmla="*/ 884 h 916"/>
                <a:gd name="T104" fmla="*/ 2493 w 2505"/>
                <a:gd name="T105" fmla="*/ 906 h 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505" h="916">
                  <a:moveTo>
                    <a:pt x="0" y="3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lnTo>
                    <a:pt x="0" y="3"/>
                  </a:lnTo>
                  <a:close/>
                  <a:moveTo>
                    <a:pt x="48" y="2"/>
                  </a:moveTo>
                  <a:cubicBezTo>
                    <a:pt x="48" y="2"/>
                    <a:pt x="48" y="3"/>
                    <a:pt x="48" y="3"/>
                  </a:cubicBezTo>
                  <a:cubicBezTo>
                    <a:pt x="81" y="3"/>
                    <a:pt x="81" y="3"/>
                    <a:pt x="81" y="3"/>
                  </a:cubicBezTo>
                  <a:cubicBezTo>
                    <a:pt x="81" y="3"/>
                    <a:pt x="81" y="3"/>
                    <a:pt x="81" y="3"/>
                  </a:cubicBezTo>
                  <a:cubicBezTo>
                    <a:pt x="82" y="3"/>
                    <a:pt x="82" y="2"/>
                    <a:pt x="82" y="2"/>
                  </a:cubicBezTo>
                  <a:cubicBezTo>
                    <a:pt x="82" y="1"/>
                    <a:pt x="82" y="0"/>
                    <a:pt x="81" y="0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8" y="1"/>
                    <a:pt x="48" y="1"/>
                    <a:pt x="48" y="2"/>
                  </a:cubicBezTo>
                  <a:close/>
                  <a:moveTo>
                    <a:pt x="112" y="2"/>
                  </a:moveTo>
                  <a:cubicBezTo>
                    <a:pt x="111" y="3"/>
                    <a:pt x="112" y="4"/>
                    <a:pt x="113" y="4"/>
                  </a:cubicBezTo>
                  <a:cubicBezTo>
                    <a:pt x="146" y="6"/>
                    <a:pt x="146" y="6"/>
                    <a:pt x="146" y="6"/>
                  </a:cubicBezTo>
                  <a:cubicBezTo>
                    <a:pt x="146" y="6"/>
                    <a:pt x="146" y="6"/>
                    <a:pt x="146" y="6"/>
                  </a:cubicBezTo>
                  <a:cubicBezTo>
                    <a:pt x="147" y="6"/>
                    <a:pt x="148" y="4"/>
                    <a:pt x="148" y="3"/>
                  </a:cubicBezTo>
                  <a:cubicBezTo>
                    <a:pt x="148" y="2"/>
                    <a:pt x="147" y="0"/>
                    <a:pt x="146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12" y="1"/>
                    <a:pt x="112" y="2"/>
                  </a:cubicBezTo>
                  <a:close/>
                  <a:moveTo>
                    <a:pt x="176" y="3"/>
                  </a:moveTo>
                  <a:cubicBezTo>
                    <a:pt x="176" y="5"/>
                    <a:pt x="177" y="6"/>
                    <a:pt x="178" y="6"/>
                  </a:cubicBezTo>
                  <a:cubicBezTo>
                    <a:pt x="211" y="8"/>
                    <a:pt x="211" y="8"/>
                    <a:pt x="211" y="8"/>
                  </a:cubicBezTo>
                  <a:cubicBezTo>
                    <a:pt x="211" y="8"/>
                    <a:pt x="211" y="8"/>
                    <a:pt x="211" y="8"/>
                  </a:cubicBezTo>
                  <a:cubicBezTo>
                    <a:pt x="212" y="8"/>
                    <a:pt x="214" y="7"/>
                    <a:pt x="214" y="5"/>
                  </a:cubicBezTo>
                  <a:cubicBezTo>
                    <a:pt x="214" y="3"/>
                    <a:pt x="213" y="2"/>
                    <a:pt x="211" y="2"/>
                  </a:cubicBezTo>
                  <a:cubicBezTo>
                    <a:pt x="178" y="1"/>
                    <a:pt x="178" y="1"/>
                    <a:pt x="178" y="1"/>
                  </a:cubicBezTo>
                  <a:cubicBezTo>
                    <a:pt x="177" y="1"/>
                    <a:pt x="176" y="2"/>
                    <a:pt x="176" y="3"/>
                  </a:cubicBezTo>
                  <a:close/>
                  <a:moveTo>
                    <a:pt x="240" y="6"/>
                  </a:moveTo>
                  <a:cubicBezTo>
                    <a:pt x="240" y="8"/>
                    <a:pt x="241" y="10"/>
                    <a:pt x="243" y="10"/>
                  </a:cubicBezTo>
                  <a:cubicBezTo>
                    <a:pt x="275" y="12"/>
                    <a:pt x="275" y="12"/>
                    <a:pt x="275" y="12"/>
                  </a:cubicBezTo>
                  <a:cubicBezTo>
                    <a:pt x="275" y="12"/>
                    <a:pt x="275" y="12"/>
                    <a:pt x="275" y="12"/>
                  </a:cubicBezTo>
                  <a:cubicBezTo>
                    <a:pt x="278" y="12"/>
                    <a:pt x="279" y="11"/>
                    <a:pt x="279" y="9"/>
                  </a:cubicBezTo>
                  <a:cubicBezTo>
                    <a:pt x="280" y="6"/>
                    <a:pt x="278" y="5"/>
                    <a:pt x="276" y="5"/>
                  </a:cubicBezTo>
                  <a:cubicBezTo>
                    <a:pt x="243" y="3"/>
                    <a:pt x="243" y="3"/>
                    <a:pt x="243" y="3"/>
                  </a:cubicBezTo>
                  <a:cubicBezTo>
                    <a:pt x="242" y="3"/>
                    <a:pt x="240" y="4"/>
                    <a:pt x="240" y="6"/>
                  </a:cubicBezTo>
                  <a:close/>
                  <a:moveTo>
                    <a:pt x="304" y="10"/>
                  </a:moveTo>
                  <a:cubicBezTo>
                    <a:pt x="304" y="13"/>
                    <a:pt x="305" y="15"/>
                    <a:pt x="308" y="15"/>
                  </a:cubicBezTo>
                  <a:cubicBezTo>
                    <a:pt x="340" y="18"/>
                    <a:pt x="340" y="18"/>
                    <a:pt x="340" y="18"/>
                  </a:cubicBezTo>
                  <a:cubicBezTo>
                    <a:pt x="340" y="18"/>
                    <a:pt x="340" y="18"/>
                    <a:pt x="340" y="18"/>
                  </a:cubicBezTo>
                  <a:cubicBezTo>
                    <a:pt x="343" y="18"/>
                    <a:pt x="345" y="16"/>
                    <a:pt x="345" y="13"/>
                  </a:cubicBezTo>
                  <a:cubicBezTo>
                    <a:pt x="345" y="11"/>
                    <a:pt x="343" y="9"/>
                    <a:pt x="341" y="8"/>
                  </a:cubicBezTo>
                  <a:cubicBezTo>
                    <a:pt x="308" y="6"/>
                    <a:pt x="308" y="6"/>
                    <a:pt x="308" y="6"/>
                  </a:cubicBezTo>
                  <a:cubicBezTo>
                    <a:pt x="306" y="6"/>
                    <a:pt x="304" y="8"/>
                    <a:pt x="304" y="10"/>
                  </a:cubicBezTo>
                  <a:close/>
                  <a:moveTo>
                    <a:pt x="368" y="15"/>
                  </a:moveTo>
                  <a:cubicBezTo>
                    <a:pt x="368" y="18"/>
                    <a:pt x="370" y="21"/>
                    <a:pt x="372" y="21"/>
                  </a:cubicBezTo>
                  <a:cubicBezTo>
                    <a:pt x="405" y="24"/>
                    <a:pt x="405" y="24"/>
                    <a:pt x="405" y="24"/>
                  </a:cubicBezTo>
                  <a:cubicBezTo>
                    <a:pt x="405" y="24"/>
                    <a:pt x="405" y="24"/>
                    <a:pt x="405" y="24"/>
                  </a:cubicBezTo>
                  <a:cubicBezTo>
                    <a:pt x="408" y="24"/>
                    <a:pt x="410" y="22"/>
                    <a:pt x="410" y="19"/>
                  </a:cubicBezTo>
                  <a:cubicBezTo>
                    <a:pt x="411" y="16"/>
                    <a:pt x="409" y="14"/>
                    <a:pt x="406" y="14"/>
                  </a:cubicBezTo>
                  <a:cubicBezTo>
                    <a:pt x="373" y="11"/>
                    <a:pt x="373" y="11"/>
                    <a:pt x="373" y="11"/>
                  </a:cubicBezTo>
                  <a:cubicBezTo>
                    <a:pt x="371" y="11"/>
                    <a:pt x="368" y="13"/>
                    <a:pt x="368" y="15"/>
                  </a:cubicBezTo>
                  <a:close/>
                  <a:moveTo>
                    <a:pt x="432" y="22"/>
                  </a:moveTo>
                  <a:cubicBezTo>
                    <a:pt x="432" y="25"/>
                    <a:pt x="434" y="27"/>
                    <a:pt x="437" y="28"/>
                  </a:cubicBezTo>
                  <a:cubicBezTo>
                    <a:pt x="469" y="32"/>
                    <a:pt x="469" y="32"/>
                    <a:pt x="469" y="32"/>
                  </a:cubicBezTo>
                  <a:cubicBezTo>
                    <a:pt x="469" y="32"/>
                    <a:pt x="469" y="32"/>
                    <a:pt x="469" y="32"/>
                  </a:cubicBezTo>
                  <a:cubicBezTo>
                    <a:pt x="472" y="32"/>
                    <a:pt x="475" y="30"/>
                    <a:pt x="476" y="26"/>
                  </a:cubicBezTo>
                  <a:cubicBezTo>
                    <a:pt x="476" y="23"/>
                    <a:pt x="474" y="20"/>
                    <a:pt x="470" y="20"/>
                  </a:cubicBezTo>
                  <a:cubicBezTo>
                    <a:pt x="438" y="17"/>
                    <a:pt x="438" y="17"/>
                    <a:pt x="438" y="17"/>
                  </a:cubicBezTo>
                  <a:cubicBezTo>
                    <a:pt x="435" y="16"/>
                    <a:pt x="432" y="19"/>
                    <a:pt x="432" y="22"/>
                  </a:cubicBezTo>
                  <a:close/>
                  <a:moveTo>
                    <a:pt x="496" y="29"/>
                  </a:moveTo>
                  <a:cubicBezTo>
                    <a:pt x="495" y="32"/>
                    <a:pt x="498" y="35"/>
                    <a:pt x="501" y="36"/>
                  </a:cubicBezTo>
                  <a:cubicBezTo>
                    <a:pt x="533" y="40"/>
                    <a:pt x="533" y="40"/>
                    <a:pt x="533" y="40"/>
                  </a:cubicBezTo>
                  <a:cubicBezTo>
                    <a:pt x="534" y="40"/>
                    <a:pt x="534" y="40"/>
                    <a:pt x="534" y="40"/>
                  </a:cubicBezTo>
                  <a:cubicBezTo>
                    <a:pt x="537" y="41"/>
                    <a:pt x="540" y="38"/>
                    <a:pt x="541" y="35"/>
                  </a:cubicBezTo>
                  <a:cubicBezTo>
                    <a:pt x="541" y="31"/>
                    <a:pt x="539" y="28"/>
                    <a:pt x="535" y="27"/>
                  </a:cubicBezTo>
                  <a:cubicBezTo>
                    <a:pt x="503" y="24"/>
                    <a:pt x="503" y="24"/>
                    <a:pt x="503" y="24"/>
                  </a:cubicBezTo>
                  <a:cubicBezTo>
                    <a:pt x="499" y="23"/>
                    <a:pt x="496" y="25"/>
                    <a:pt x="496" y="29"/>
                  </a:cubicBezTo>
                  <a:close/>
                  <a:moveTo>
                    <a:pt x="560" y="37"/>
                  </a:moveTo>
                  <a:cubicBezTo>
                    <a:pt x="559" y="41"/>
                    <a:pt x="562" y="44"/>
                    <a:pt x="565" y="45"/>
                  </a:cubicBezTo>
                  <a:cubicBezTo>
                    <a:pt x="598" y="50"/>
                    <a:pt x="598" y="50"/>
                    <a:pt x="598" y="50"/>
                  </a:cubicBezTo>
                  <a:cubicBezTo>
                    <a:pt x="598" y="50"/>
                    <a:pt x="598" y="50"/>
                    <a:pt x="598" y="50"/>
                  </a:cubicBezTo>
                  <a:cubicBezTo>
                    <a:pt x="601" y="50"/>
                    <a:pt x="605" y="47"/>
                    <a:pt x="605" y="44"/>
                  </a:cubicBezTo>
                  <a:cubicBezTo>
                    <a:pt x="606" y="40"/>
                    <a:pt x="603" y="36"/>
                    <a:pt x="600" y="36"/>
                  </a:cubicBezTo>
                  <a:cubicBezTo>
                    <a:pt x="567" y="32"/>
                    <a:pt x="567" y="32"/>
                    <a:pt x="567" y="32"/>
                  </a:cubicBezTo>
                  <a:cubicBezTo>
                    <a:pt x="564" y="31"/>
                    <a:pt x="560" y="34"/>
                    <a:pt x="560" y="37"/>
                  </a:cubicBezTo>
                  <a:close/>
                  <a:moveTo>
                    <a:pt x="624" y="46"/>
                  </a:moveTo>
                  <a:cubicBezTo>
                    <a:pt x="623" y="50"/>
                    <a:pt x="626" y="54"/>
                    <a:pt x="630" y="55"/>
                  </a:cubicBezTo>
                  <a:cubicBezTo>
                    <a:pt x="662" y="60"/>
                    <a:pt x="662" y="60"/>
                    <a:pt x="662" y="60"/>
                  </a:cubicBezTo>
                  <a:cubicBezTo>
                    <a:pt x="662" y="60"/>
                    <a:pt x="662" y="60"/>
                    <a:pt x="662" y="60"/>
                  </a:cubicBezTo>
                  <a:cubicBezTo>
                    <a:pt x="666" y="61"/>
                    <a:pt x="669" y="58"/>
                    <a:pt x="670" y="54"/>
                  </a:cubicBezTo>
                  <a:cubicBezTo>
                    <a:pt x="671" y="50"/>
                    <a:pt x="668" y="46"/>
                    <a:pt x="664" y="46"/>
                  </a:cubicBezTo>
                  <a:cubicBezTo>
                    <a:pt x="632" y="41"/>
                    <a:pt x="632" y="41"/>
                    <a:pt x="632" y="41"/>
                  </a:cubicBezTo>
                  <a:cubicBezTo>
                    <a:pt x="628" y="40"/>
                    <a:pt x="624" y="43"/>
                    <a:pt x="624" y="46"/>
                  </a:cubicBezTo>
                  <a:close/>
                  <a:moveTo>
                    <a:pt x="687" y="57"/>
                  </a:moveTo>
                  <a:cubicBezTo>
                    <a:pt x="687" y="61"/>
                    <a:pt x="689" y="65"/>
                    <a:pt x="693" y="66"/>
                  </a:cubicBezTo>
                  <a:cubicBezTo>
                    <a:pt x="725" y="71"/>
                    <a:pt x="725" y="71"/>
                    <a:pt x="725" y="71"/>
                  </a:cubicBezTo>
                  <a:cubicBezTo>
                    <a:pt x="726" y="71"/>
                    <a:pt x="726" y="71"/>
                    <a:pt x="726" y="71"/>
                  </a:cubicBezTo>
                  <a:cubicBezTo>
                    <a:pt x="730" y="72"/>
                    <a:pt x="734" y="69"/>
                    <a:pt x="734" y="65"/>
                  </a:cubicBezTo>
                  <a:cubicBezTo>
                    <a:pt x="735" y="61"/>
                    <a:pt x="732" y="57"/>
                    <a:pt x="728" y="56"/>
                  </a:cubicBezTo>
                  <a:cubicBezTo>
                    <a:pt x="696" y="51"/>
                    <a:pt x="696" y="51"/>
                    <a:pt x="696" y="51"/>
                  </a:cubicBezTo>
                  <a:cubicBezTo>
                    <a:pt x="692" y="50"/>
                    <a:pt x="688" y="53"/>
                    <a:pt x="687" y="57"/>
                  </a:cubicBezTo>
                  <a:close/>
                  <a:moveTo>
                    <a:pt x="751" y="68"/>
                  </a:moveTo>
                  <a:cubicBezTo>
                    <a:pt x="750" y="72"/>
                    <a:pt x="753" y="77"/>
                    <a:pt x="757" y="78"/>
                  </a:cubicBezTo>
                  <a:cubicBezTo>
                    <a:pt x="789" y="84"/>
                    <a:pt x="789" y="84"/>
                    <a:pt x="789" y="84"/>
                  </a:cubicBezTo>
                  <a:cubicBezTo>
                    <a:pt x="789" y="84"/>
                    <a:pt x="789" y="84"/>
                    <a:pt x="789" y="84"/>
                  </a:cubicBezTo>
                  <a:cubicBezTo>
                    <a:pt x="794" y="85"/>
                    <a:pt x="798" y="82"/>
                    <a:pt x="799" y="77"/>
                  </a:cubicBezTo>
                  <a:cubicBezTo>
                    <a:pt x="799" y="73"/>
                    <a:pt x="797" y="69"/>
                    <a:pt x="792" y="68"/>
                  </a:cubicBezTo>
                  <a:cubicBezTo>
                    <a:pt x="760" y="62"/>
                    <a:pt x="760" y="62"/>
                    <a:pt x="760" y="62"/>
                  </a:cubicBezTo>
                  <a:cubicBezTo>
                    <a:pt x="756" y="61"/>
                    <a:pt x="752" y="64"/>
                    <a:pt x="751" y="68"/>
                  </a:cubicBezTo>
                  <a:close/>
                  <a:moveTo>
                    <a:pt x="814" y="81"/>
                  </a:moveTo>
                  <a:cubicBezTo>
                    <a:pt x="814" y="85"/>
                    <a:pt x="816" y="89"/>
                    <a:pt x="821" y="90"/>
                  </a:cubicBezTo>
                  <a:cubicBezTo>
                    <a:pt x="853" y="97"/>
                    <a:pt x="853" y="97"/>
                    <a:pt x="853" y="97"/>
                  </a:cubicBezTo>
                  <a:cubicBezTo>
                    <a:pt x="853" y="97"/>
                    <a:pt x="853" y="97"/>
                    <a:pt x="853" y="97"/>
                  </a:cubicBezTo>
                  <a:cubicBezTo>
                    <a:pt x="857" y="98"/>
                    <a:pt x="862" y="95"/>
                    <a:pt x="863" y="91"/>
                  </a:cubicBezTo>
                  <a:cubicBezTo>
                    <a:pt x="863" y="86"/>
                    <a:pt x="861" y="82"/>
                    <a:pt x="856" y="81"/>
                  </a:cubicBezTo>
                  <a:cubicBezTo>
                    <a:pt x="824" y="74"/>
                    <a:pt x="824" y="74"/>
                    <a:pt x="824" y="74"/>
                  </a:cubicBezTo>
                  <a:cubicBezTo>
                    <a:pt x="820" y="73"/>
                    <a:pt x="815" y="76"/>
                    <a:pt x="814" y="81"/>
                  </a:cubicBezTo>
                  <a:close/>
                  <a:moveTo>
                    <a:pt x="878" y="94"/>
                  </a:moveTo>
                  <a:cubicBezTo>
                    <a:pt x="877" y="99"/>
                    <a:pt x="880" y="103"/>
                    <a:pt x="884" y="104"/>
                  </a:cubicBezTo>
                  <a:cubicBezTo>
                    <a:pt x="916" y="111"/>
                    <a:pt x="916" y="111"/>
                    <a:pt x="916" y="111"/>
                  </a:cubicBezTo>
                  <a:cubicBezTo>
                    <a:pt x="916" y="111"/>
                    <a:pt x="916" y="111"/>
                    <a:pt x="916" y="111"/>
                  </a:cubicBezTo>
                  <a:cubicBezTo>
                    <a:pt x="921" y="113"/>
                    <a:pt x="925" y="110"/>
                    <a:pt x="926" y="105"/>
                  </a:cubicBezTo>
                  <a:cubicBezTo>
                    <a:pt x="927" y="100"/>
                    <a:pt x="924" y="96"/>
                    <a:pt x="920" y="95"/>
                  </a:cubicBezTo>
                  <a:cubicBezTo>
                    <a:pt x="888" y="88"/>
                    <a:pt x="888" y="88"/>
                    <a:pt x="888" y="88"/>
                  </a:cubicBezTo>
                  <a:cubicBezTo>
                    <a:pt x="883" y="87"/>
                    <a:pt x="879" y="89"/>
                    <a:pt x="878" y="94"/>
                  </a:cubicBezTo>
                  <a:close/>
                  <a:moveTo>
                    <a:pt x="941" y="108"/>
                  </a:moveTo>
                  <a:cubicBezTo>
                    <a:pt x="940" y="113"/>
                    <a:pt x="943" y="118"/>
                    <a:pt x="947" y="119"/>
                  </a:cubicBezTo>
                  <a:cubicBezTo>
                    <a:pt x="979" y="127"/>
                    <a:pt x="979" y="127"/>
                    <a:pt x="979" y="127"/>
                  </a:cubicBezTo>
                  <a:cubicBezTo>
                    <a:pt x="979" y="127"/>
                    <a:pt x="979" y="127"/>
                    <a:pt x="979" y="127"/>
                  </a:cubicBezTo>
                  <a:cubicBezTo>
                    <a:pt x="984" y="128"/>
                    <a:pt x="988" y="125"/>
                    <a:pt x="990" y="120"/>
                  </a:cubicBezTo>
                  <a:cubicBezTo>
                    <a:pt x="991" y="115"/>
                    <a:pt x="988" y="111"/>
                    <a:pt x="983" y="110"/>
                  </a:cubicBezTo>
                  <a:cubicBezTo>
                    <a:pt x="951" y="102"/>
                    <a:pt x="951" y="102"/>
                    <a:pt x="951" y="102"/>
                  </a:cubicBezTo>
                  <a:cubicBezTo>
                    <a:pt x="947" y="101"/>
                    <a:pt x="942" y="104"/>
                    <a:pt x="941" y="108"/>
                  </a:cubicBezTo>
                  <a:close/>
                  <a:moveTo>
                    <a:pt x="1004" y="124"/>
                  </a:moveTo>
                  <a:cubicBezTo>
                    <a:pt x="1002" y="129"/>
                    <a:pt x="1005" y="134"/>
                    <a:pt x="1010" y="135"/>
                  </a:cubicBezTo>
                  <a:cubicBezTo>
                    <a:pt x="1042" y="143"/>
                    <a:pt x="1042" y="143"/>
                    <a:pt x="1042" y="143"/>
                  </a:cubicBezTo>
                  <a:cubicBezTo>
                    <a:pt x="1042" y="143"/>
                    <a:pt x="1042" y="143"/>
                    <a:pt x="1042" y="143"/>
                  </a:cubicBezTo>
                  <a:cubicBezTo>
                    <a:pt x="1047" y="144"/>
                    <a:pt x="1051" y="142"/>
                    <a:pt x="1053" y="137"/>
                  </a:cubicBezTo>
                  <a:cubicBezTo>
                    <a:pt x="1054" y="132"/>
                    <a:pt x="1051" y="127"/>
                    <a:pt x="1046" y="125"/>
                  </a:cubicBezTo>
                  <a:cubicBezTo>
                    <a:pt x="1015" y="117"/>
                    <a:pt x="1015" y="117"/>
                    <a:pt x="1015" y="117"/>
                  </a:cubicBezTo>
                  <a:cubicBezTo>
                    <a:pt x="1010" y="116"/>
                    <a:pt x="1005" y="119"/>
                    <a:pt x="1004" y="124"/>
                  </a:cubicBezTo>
                  <a:close/>
                  <a:moveTo>
                    <a:pt x="1066" y="140"/>
                  </a:moveTo>
                  <a:cubicBezTo>
                    <a:pt x="1065" y="145"/>
                    <a:pt x="1068" y="150"/>
                    <a:pt x="1073" y="152"/>
                  </a:cubicBezTo>
                  <a:cubicBezTo>
                    <a:pt x="1104" y="160"/>
                    <a:pt x="1104" y="160"/>
                    <a:pt x="1104" y="160"/>
                  </a:cubicBezTo>
                  <a:cubicBezTo>
                    <a:pt x="1104" y="160"/>
                    <a:pt x="1104" y="160"/>
                    <a:pt x="1104" y="160"/>
                  </a:cubicBezTo>
                  <a:cubicBezTo>
                    <a:pt x="1109" y="162"/>
                    <a:pt x="1114" y="159"/>
                    <a:pt x="1115" y="154"/>
                  </a:cubicBezTo>
                  <a:cubicBezTo>
                    <a:pt x="1117" y="149"/>
                    <a:pt x="1114" y="144"/>
                    <a:pt x="1109" y="143"/>
                  </a:cubicBezTo>
                  <a:cubicBezTo>
                    <a:pt x="1078" y="134"/>
                    <a:pt x="1078" y="134"/>
                    <a:pt x="1078" y="134"/>
                  </a:cubicBezTo>
                  <a:cubicBezTo>
                    <a:pt x="1073" y="133"/>
                    <a:pt x="1068" y="135"/>
                    <a:pt x="1066" y="140"/>
                  </a:cubicBezTo>
                  <a:close/>
                  <a:moveTo>
                    <a:pt x="1129" y="158"/>
                  </a:moveTo>
                  <a:cubicBezTo>
                    <a:pt x="1127" y="163"/>
                    <a:pt x="1130" y="168"/>
                    <a:pt x="1135" y="169"/>
                  </a:cubicBezTo>
                  <a:cubicBezTo>
                    <a:pt x="1166" y="179"/>
                    <a:pt x="1166" y="179"/>
                    <a:pt x="1166" y="179"/>
                  </a:cubicBezTo>
                  <a:cubicBezTo>
                    <a:pt x="1166" y="179"/>
                    <a:pt x="1166" y="179"/>
                    <a:pt x="1166" y="179"/>
                  </a:cubicBezTo>
                  <a:cubicBezTo>
                    <a:pt x="1171" y="180"/>
                    <a:pt x="1176" y="177"/>
                    <a:pt x="1178" y="172"/>
                  </a:cubicBezTo>
                  <a:cubicBezTo>
                    <a:pt x="1179" y="167"/>
                    <a:pt x="1176" y="162"/>
                    <a:pt x="1172" y="161"/>
                  </a:cubicBezTo>
                  <a:cubicBezTo>
                    <a:pt x="1140" y="152"/>
                    <a:pt x="1140" y="152"/>
                    <a:pt x="1140" y="152"/>
                  </a:cubicBezTo>
                  <a:cubicBezTo>
                    <a:pt x="1135" y="150"/>
                    <a:pt x="1130" y="153"/>
                    <a:pt x="1129" y="158"/>
                  </a:cubicBezTo>
                  <a:close/>
                  <a:moveTo>
                    <a:pt x="1191" y="176"/>
                  </a:moveTo>
                  <a:cubicBezTo>
                    <a:pt x="1190" y="181"/>
                    <a:pt x="1192" y="187"/>
                    <a:pt x="1197" y="188"/>
                  </a:cubicBezTo>
                  <a:cubicBezTo>
                    <a:pt x="1228" y="198"/>
                    <a:pt x="1228" y="198"/>
                    <a:pt x="1228" y="198"/>
                  </a:cubicBezTo>
                  <a:cubicBezTo>
                    <a:pt x="1228" y="198"/>
                    <a:pt x="1228" y="198"/>
                    <a:pt x="1228" y="198"/>
                  </a:cubicBezTo>
                  <a:cubicBezTo>
                    <a:pt x="1233" y="199"/>
                    <a:pt x="1238" y="197"/>
                    <a:pt x="1240" y="192"/>
                  </a:cubicBezTo>
                  <a:cubicBezTo>
                    <a:pt x="1241" y="187"/>
                    <a:pt x="1239" y="182"/>
                    <a:pt x="1234" y="180"/>
                  </a:cubicBezTo>
                  <a:cubicBezTo>
                    <a:pt x="1203" y="170"/>
                    <a:pt x="1203" y="170"/>
                    <a:pt x="1203" y="170"/>
                  </a:cubicBezTo>
                  <a:cubicBezTo>
                    <a:pt x="1198" y="169"/>
                    <a:pt x="1193" y="171"/>
                    <a:pt x="1191" y="176"/>
                  </a:cubicBezTo>
                  <a:close/>
                  <a:moveTo>
                    <a:pt x="1253" y="196"/>
                  </a:moveTo>
                  <a:cubicBezTo>
                    <a:pt x="1251" y="201"/>
                    <a:pt x="1254" y="206"/>
                    <a:pt x="1259" y="208"/>
                  </a:cubicBezTo>
                  <a:cubicBezTo>
                    <a:pt x="1290" y="218"/>
                    <a:pt x="1290" y="218"/>
                    <a:pt x="1290" y="218"/>
                  </a:cubicBezTo>
                  <a:cubicBezTo>
                    <a:pt x="1290" y="218"/>
                    <a:pt x="1290" y="218"/>
                    <a:pt x="1290" y="218"/>
                  </a:cubicBezTo>
                  <a:cubicBezTo>
                    <a:pt x="1295" y="220"/>
                    <a:pt x="1300" y="217"/>
                    <a:pt x="1302" y="212"/>
                  </a:cubicBezTo>
                  <a:cubicBezTo>
                    <a:pt x="1303" y="207"/>
                    <a:pt x="1301" y="202"/>
                    <a:pt x="1296" y="200"/>
                  </a:cubicBezTo>
                  <a:cubicBezTo>
                    <a:pt x="1265" y="190"/>
                    <a:pt x="1265" y="190"/>
                    <a:pt x="1265" y="190"/>
                  </a:cubicBezTo>
                  <a:cubicBezTo>
                    <a:pt x="1260" y="188"/>
                    <a:pt x="1255" y="191"/>
                    <a:pt x="1253" y="196"/>
                  </a:cubicBezTo>
                  <a:close/>
                  <a:moveTo>
                    <a:pt x="1314" y="217"/>
                  </a:moveTo>
                  <a:cubicBezTo>
                    <a:pt x="1313" y="222"/>
                    <a:pt x="1315" y="227"/>
                    <a:pt x="1320" y="229"/>
                  </a:cubicBezTo>
                  <a:cubicBezTo>
                    <a:pt x="1351" y="240"/>
                    <a:pt x="1351" y="240"/>
                    <a:pt x="1351" y="240"/>
                  </a:cubicBezTo>
                  <a:cubicBezTo>
                    <a:pt x="1351" y="240"/>
                    <a:pt x="1351" y="240"/>
                    <a:pt x="1351" y="240"/>
                  </a:cubicBezTo>
                  <a:cubicBezTo>
                    <a:pt x="1356" y="240"/>
                    <a:pt x="1361" y="239"/>
                    <a:pt x="1363" y="234"/>
                  </a:cubicBezTo>
                  <a:cubicBezTo>
                    <a:pt x="1365" y="229"/>
                    <a:pt x="1362" y="223"/>
                    <a:pt x="1357" y="222"/>
                  </a:cubicBezTo>
                  <a:cubicBezTo>
                    <a:pt x="1327" y="211"/>
                    <a:pt x="1327" y="211"/>
                    <a:pt x="1327" y="211"/>
                  </a:cubicBezTo>
                  <a:cubicBezTo>
                    <a:pt x="1322" y="209"/>
                    <a:pt x="1316" y="212"/>
                    <a:pt x="1314" y="217"/>
                  </a:cubicBezTo>
                  <a:close/>
                  <a:moveTo>
                    <a:pt x="1388" y="233"/>
                  </a:moveTo>
                  <a:cubicBezTo>
                    <a:pt x="1383" y="231"/>
                    <a:pt x="1378" y="233"/>
                    <a:pt x="1376" y="238"/>
                  </a:cubicBezTo>
                  <a:cubicBezTo>
                    <a:pt x="1374" y="243"/>
                    <a:pt x="1376" y="249"/>
                    <a:pt x="1381" y="251"/>
                  </a:cubicBezTo>
                  <a:cubicBezTo>
                    <a:pt x="1412" y="262"/>
                    <a:pt x="1412" y="262"/>
                    <a:pt x="1412" y="262"/>
                  </a:cubicBezTo>
                  <a:cubicBezTo>
                    <a:pt x="1417" y="264"/>
                    <a:pt x="1422" y="261"/>
                    <a:pt x="1424" y="256"/>
                  </a:cubicBezTo>
                  <a:cubicBezTo>
                    <a:pt x="1426" y="251"/>
                    <a:pt x="1423" y="246"/>
                    <a:pt x="1418" y="244"/>
                  </a:cubicBezTo>
                  <a:cubicBezTo>
                    <a:pt x="1388" y="233"/>
                    <a:pt x="1388" y="233"/>
                    <a:pt x="1388" y="233"/>
                  </a:cubicBezTo>
                  <a:close/>
                  <a:moveTo>
                    <a:pt x="1449" y="256"/>
                  </a:moveTo>
                  <a:cubicBezTo>
                    <a:pt x="1444" y="254"/>
                    <a:pt x="1439" y="256"/>
                    <a:pt x="1437" y="261"/>
                  </a:cubicBezTo>
                  <a:cubicBezTo>
                    <a:pt x="1435" y="266"/>
                    <a:pt x="1437" y="271"/>
                    <a:pt x="1442" y="273"/>
                  </a:cubicBezTo>
                  <a:cubicBezTo>
                    <a:pt x="1472" y="285"/>
                    <a:pt x="1472" y="285"/>
                    <a:pt x="1472" y="285"/>
                  </a:cubicBezTo>
                  <a:cubicBezTo>
                    <a:pt x="1477" y="287"/>
                    <a:pt x="1482" y="285"/>
                    <a:pt x="1484" y="280"/>
                  </a:cubicBezTo>
                  <a:cubicBezTo>
                    <a:pt x="1486" y="275"/>
                    <a:pt x="1484" y="270"/>
                    <a:pt x="1479" y="268"/>
                  </a:cubicBezTo>
                  <a:cubicBezTo>
                    <a:pt x="1449" y="256"/>
                    <a:pt x="1449" y="256"/>
                    <a:pt x="1449" y="256"/>
                  </a:cubicBezTo>
                  <a:close/>
                  <a:moveTo>
                    <a:pt x="1509" y="280"/>
                  </a:moveTo>
                  <a:cubicBezTo>
                    <a:pt x="1505" y="278"/>
                    <a:pt x="1499" y="280"/>
                    <a:pt x="1497" y="285"/>
                  </a:cubicBezTo>
                  <a:cubicBezTo>
                    <a:pt x="1495" y="290"/>
                    <a:pt x="1497" y="295"/>
                    <a:pt x="1502" y="297"/>
                  </a:cubicBezTo>
                  <a:cubicBezTo>
                    <a:pt x="1532" y="310"/>
                    <a:pt x="1532" y="310"/>
                    <a:pt x="1532" y="310"/>
                  </a:cubicBezTo>
                  <a:cubicBezTo>
                    <a:pt x="1537" y="312"/>
                    <a:pt x="1542" y="309"/>
                    <a:pt x="1544" y="305"/>
                  </a:cubicBezTo>
                  <a:cubicBezTo>
                    <a:pt x="1546" y="300"/>
                    <a:pt x="1544" y="294"/>
                    <a:pt x="1539" y="292"/>
                  </a:cubicBezTo>
                  <a:cubicBezTo>
                    <a:pt x="1509" y="280"/>
                    <a:pt x="1509" y="280"/>
                    <a:pt x="1509" y="280"/>
                  </a:cubicBezTo>
                  <a:close/>
                  <a:moveTo>
                    <a:pt x="1569" y="305"/>
                  </a:moveTo>
                  <a:cubicBezTo>
                    <a:pt x="1565" y="303"/>
                    <a:pt x="1559" y="305"/>
                    <a:pt x="1557" y="310"/>
                  </a:cubicBezTo>
                  <a:cubicBezTo>
                    <a:pt x="1555" y="315"/>
                    <a:pt x="1557" y="320"/>
                    <a:pt x="1562" y="322"/>
                  </a:cubicBezTo>
                  <a:cubicBezTo>
                    <a:pt x="1592" y="335"/>
                    <a:pt x="1592" y="335"/>
                    <a:pt x="1592" y="335"/>
                  </a:cubicBezTo>
                  <a:cubicBezTo>
                    <a:pt x="1597" y="337"/>
                    <a:pt x="1602" y="335"/>
                    <a:pt x="1604" y="330"/>
                  </a:cubicBezTo>
                  <a:cubicBezTo>
                    <a:pt x="1606" y="326"/>
                    <a:pt x="1604" y="320"/>
                    <a:pt x="1599" y="318"/>
                  </a:cubicBezTo>
                  <a:cubicBezTo>
                    <a:pt x="1569" y="305"/>
                    <a:pt x="1569" y="305"/>
                    <a:pt x="1569" y="305"/>
                  </a:cubicBezTo>
                  <a:close/>
                  <a:moveTo>
                    <a:pt x="1629" y="332"/>
                  </a:moveTo>
                  <a:cubicBezTo>
                    <a:pt x="1624" y="329"/>
                    <a:pt x="1619" y="331"/>
                    <a:pt x="1617" y="336"/>
                  </a:cubicBezTo>
                  <a:cubicBezTo>
                    <a:pt x="1615" y="341"/>
                    <a:pt x="1617" y="346"/>
                    <a:pt x="1621" y="348"/>
                  </a:cubicBezTo>
                  <a:cubicBezTo>
                    <a:pt x="1651" y="362"/>
                    <a:pt x="1651" y="362"/>
                    <a:pt x="1651" y="362"/>
                  </a:cubicBezTo>
                  <a:cubicBezTo>
                    <a:pt x="1656" y="364"/>
                    <a:pt x="1661" y="362"/>
                    <a:pt x="1663" y="357"/>
                  </a:cubicBezTo>
                  <a:cubicBezTo>
                    <a:pt x="1665" y="353"/>
                    <a:pt x="1663" y="347"/>
                    <a:pt x="1659" y="345"/>
                  </a:cubicBezTo>
                  <a:cubicBezTo>
                    <a:pt x="1629" y="332"/>
                    <a:pt x="1629" y="332"/>
                    <a:pt x="1629" y="332"/>
                  </a:cubicBezTo>
                  <a:close/>
                  <a:moveTo>
                    <a:pt x="1688" y="359"/>
                  </a:moveTo>
                  <a:cubicBezTo>
                    <a:pt x="1684" y="357"/>
                    <a:pt x="1678" y="359"/>
                    <a:pt x="1676" y="363"/>
                  </a:cubicBezTo>
                  <a:cubicBezTo>
                    <a:pt x="1674" y="368"/>
                    <a:pt x="1676" y="373"/>
                    <a:pt x="1680" y="375"/>
                  </a:cubicBezTo>
                  <a:cubicBezTo>
                    <a:pt x="1710" y="389"/>
                    <a:pt x="1710" y="389"/>
                    <a:pt x="1710" y="389"/>
                  </a:cubicBezTo>
                  <a:cubicBezTo>
                    <a:pt x="1714" y="391"/>
                    <a:pt x="1719" y="389"/>
                    <a:pt x="1721" y="385"/>
                  </a:cubicBezTo>
                  <a:cubicBezTo>
                    <a:pt x="1724" y="381"/>
                    <a:pt x="1722" y="375"/>
                    <a:pt x="1717" y="373"/>
                  </a:cubicBezTo>
                  <a:cubicBezTo>
                    <a:pt x="1688" y="359"/>
                    <a:pt x="1688" y="359"/>
                    <a:pt x="1688" y="359"/>
                  </a:cubicBezTo>
                  <a:close/>
                  <a:moveTo>
                    <a:pt x="1747" y="388"/>
                  </a:moveTo>
                  <a:cubicBezTo>
                    <a:pt x="1742" y="386"/>
                    <a:pt x="1737" y="387"/>
                    <a:pt x="1735" y="392"/>
                  </a:cubicBezTo>
                  <a:cubicBezTo>
                    <a:pt x="1733" y="396"/>
                    <a:pt x="1735" y="401"/>
                    <a:pt x="1739" y="403"/>
                  </a:cubicBezTo>
                  <a:cubicBezTo>
                    <a:pt x="1768" y="418"/>
                    <a:pt x="1768" y="418"/>
                    <a:pt x="1768" y="418"/>
                  </a:cubicBezTo>
                  <a:cubicBezTo>
                    <a:pt x="1772" y="420"/>
                    <a:pt x="1777" y="418"/>
                    <a:pt x="1779" y="414"/>
                  </a:cubicBezTo>
                  <a:cubicBezTo>
                    <a:pt x="1781" y="410"/>
                    <a:pt x="1780" y="404"/>
                    <a:pt x="1776" y="402"/>
                  </a:cubicBezTo>
                  <a:cubicBezTo>
                    <a:pt x="1747" y="388"/>
                    <a:pt x="1747" y="388"/>
                    <a:pt x="1747" y="388"/>
                  </a:cubicBezTo>
                  <a:close/>
                  <a:moveTo>
                    <a:pt x="1805" y="417"/>
                  </a:moveTo>
                  <a:cubicBezTo>
                    <a:pt x="1800" y="415"/>
                    <a:pt x="1795" y="417"/>
                    <a:pt x="1793" y="421"/>
                  </a:cubicBezTo>
                  <a:cubicBezTo>
                    <a:pt x="1791" y="425"/>
                    <a:pt x="1793" y="430"/>
                    <a:pt x="1797" y="432"/>
                  </a:cubicBezTo>
                  <a:cubicBezTo>
                    <a:pt x="1826" y="447"/>
                    <a:pt x="1826" y="447"/>
                    <a:pt x="1826" y="447"/>
                  </a:cubicBezTo>
                  <a:cubicBezTo>
                    <a:pt x="1830" y="449"/>
                    <a:pt x="1835" y="448"/>
                    <a:pt x="1837" y="444"/>
                  </a:cubicBezTo>
                  <a:cubicBezTo>
                    <a:pt x="1839" y="440"/>
                    <a:pt x="1837" y="435"/>
                    <a:pt x="1833" y="433"/>
                  </a:cubicBezTo>
                  <a:cubicBezTo>
                    <a:pt x="1805" y="417"/>
                    <a:pt x="1805" y="417"/>
                    <a:pt x="1805" y="417"/>
                  </a:cubicBezTo>
                  <a:close/>
                  <a:moveTo>
                    <a:pt x="1862" y="448"/>
                  </a:moveTo>
                  <a:cubicBezTo>
                    <a:pt x="1858" y="446"/>
                    <a:pt x="1853" y="447"/>
                    <a:pt x="1851" y="451"/>
                  </a:cubicBezTo>
                  <a:cubicBezTo>
                    <a:pt x="1849" y="455"/>
                    <a:pt x="1850" y="460"/>
                    <a:pt x="1854" y="462"/>
                  </a:cubicBezTo>
                  <a:cubicBezTo>
                    <a:pt x="1883" y="478"/>
                    <a:pt x="1883" y="478"/>
                    <a:pt x="1883" y="478"/>
                  </a:cubicBezTo>
                  <a:cubicBezTo>
                    <a:pt x="1887" y="480"/>
                    <a:pt x="1891" y="479"/>
                    <a:pt x="1893" y="475"/>
                  </a:cubicBezTo>
                  <a:cubicBezTo>
                    <a:pt x="1896" y="471"/>
                    <a:pt x="1894" y="466"/>
                    <a:pt x="1890" y="464"/>
                  </a:cubicBezTo>
                  <a:cubicBezTo>
                    <a:pt x="1862" y="448"/>
                    <a:pt x="1862" y="448"/>
                    <a:pt x="1862" y="448"/>
                  </a:cubicBezTo>
                  <a:close/>
                  <a:moveTo>
                    <a:pt x="1919" y="480"/>
                  </a:moveTo>
                  <a:cubicBezTo>
                    <a:pt x="1915" y="478"/>
                    <a:pt x="1910" y="479"/>
                    <a:pt x="1908" y="483"/>
                  </a:cubicBezTo>
                  <a:cubicBezTo>
                    <a:pt x="1906" y="487"/>
                    <a:pt x="1907" y="491"/>
                    <a:pt x="1911" y="494"/>
                  </a:cubicBezTo>
                  <a:cubicBezTo>
                    <a:pt x="1939" y="510"/>
                    <a:pt x="1939" y="510"/>
                    <a:pt x="1939" y="510"/>
                  </a:cubicBezTo>
                  <a:cubicBezTo>
                    <a:pt x="1943" y="512"/>
                    <a:pt x="1947" y="510"/>
                    <a:pt x="1950" y="507"/>
                  </a:cubicBezTo>
                  <a:cubicBezTo>
                    <a:pt x="1952" y="503"/>
                    <a:pt x="1950" y="499"/>
                    <a:pt x="1947" y="497"/>
                  </a:cubicBezTo>
                  <a:cubicBezTo>
                    <a:pt x="1919" y="480"/>
                    <a:pt x="1919" y="480"/>
                    <a:pt x="1919" y="480"/>
                  </a:cubicBezTo>
                  <a:close/>
                  <a:moveTo>
                    <a:pt x="1975" y="513"/>
                  </a:moveTo>
                  <a:cubicBezTo>
                    <a:pt x="1971" y="511"/>
                    <a:pt x="1967" y="512"/>
                    <a:pt x="1965" y="516"/>
                  </a:cubicBezTo>
                  <a:cubicBezTo>
                    <a:pt x="1963" y="519"/>
                    <a:pt x="1964" y="524"/>
                    <a:pt x="1967" y="526"/>
                  </a:cubicBezTo>
                  <a:cubicBezTo>
                    <a:pt x="1995" y="542"/>
                    <a:pt x="1995" y="542"/>
                    <a:pt x="1995" y="542"/>
                  </a:cubicBezTo>
                  <a:cubicBezTo>
                    <a:pt x="1999" y="544"/>
                    <a:pt x="2003" y="543"/>
                    <a:pt x="2005" y="540"/>
                  </a:cubicBezTo>
                  <a:cubicBezTo>
                    <a:pt x="2007" y="537"/>
                    <a:pt x="2006" y="532"/>
                    <a:pt x="2003" y="530"/>
                  </a:cubicBezTo>
                  <a:cubicBezTo>
                    <a:pt x="1975" y="513"/>
                    <a:pt x="1975" y="513"/>
                    <a:pt x="1975" y="513"/>
                  </a:cubicBezTo>
                  <a:close/>
                  <a:moveTo>
                    <a:pt x="2030" y="547"/>
                  </a:moveTo>
                  <a:cubicBezTo>
                    <a:pt x="2027" y="545"/>
                    <a:pt x="2023" y="546"/>
                    <a:pt x="2021" y="550"/>
                  </a:cubicBezTo>
                  <a:cubicBezTo>
                    <a:pt x="2019" y="553"/>
                    <a:pt x="2020" y="557"/>
                    <a:pt x="2023" y="559"/>
                  </a:cubicBezTo>
                  <a:cubicBezTo>
                    <a:pt x="2051" y="576"/>
                    <a:pt x="2051" y="576"/>
                    <a:pt x="2051" y="576"/>
                  </a:cubicBezTo>
                  <a:cubicBezTo>
                    <a:pt x="2054" y="578"/>
                    <a:pt x="2058" y="577"/>
                    <a:pt x="2060" y="574"/>
                  </a:cubicBezTo>
                  <a:cubicBezTo>
                    <a:pt x="2062" y="571"/>
                    <a:pt x="2061" y="567"/>
                    <a:pt x="2058" y="565"/>
                  </a:cubicBezTo>
                  <a:cubicBezTo>
                    <a:pt x="2030" y="547"/>
                    <a:pt x="2030" y="547"/>
                    <a:pt x="2030" y="547"/>
                  </a:cubicBezTo>
                  <a:close/>
                  <a:moveTo>
                    <a:pt x="2085" y="583"/>
                  </a:moveTo>
                  <a:cubicBezTo>
                    <a:pt x="2082" y="581"/>
                    <a:pt x="2078" y="582"/>
                    <a:pt x="2076" y="585"/>
                  </a:cubicBezTo>
                  <a:cubicBezTo>
                    <a:pt x="2074" y="588"/>
                    <a:pt x="2075" y="592"/>
                    <a:pt x="2078" y="594"/>
                  </a:cubicBezTo>
                  <a:cubicBezTo>
                    <a:pt x="2105" y="611"/>
                    <a:pt x="2105" y="611"/>
                    <a:pt x="2105" y="611"/>
                  </a:cubicBezTo>
                  <a:cubicBezTo>
                    <a:pt x="2108" y="613"/>
                    <a:pt x="2112" y="612"/>
                    <a:pt x="2114" y="609"/>
                  </a:cubicBezTo>
                  <a:cubicBezTo>
                    <a:pt x="2116" y="607"/>
                    <a:pt x="2115" y="603"/>
                    <a:pt x="2112" y="601"/>
                  </a:cubicBezTo>
                  <a:cubicBezTo>
                    <a:pt x="2085" y="583"/>
                    <a:pt x="2085" y="583"/>
                    <a:pt x="2085" y="583"/>
                  </a:cubicBezTo>
                  <a:close/>
                  <a:moveTo>
                    <a:pt x="2139" y="619"/>
                  </a:moveTo>
                  <a:cubicBezTo>
                    <a:pt x="2136" y="617"/>
                    <a:pt x="2132" y="618"/>
                    <a:pt x="2131" y="621"/>
                  </a:cubicBezTo>
                  <a:cubicBezTo>
                    <a:pt x="2129" y="623"/>
                    <a:pt x="2130" y="627"/>
                    <a:pt x="2132" y="629"/>
                  </a:cubicBezTo>
                  <a:cubicBezTo>
                    <a:pt x="2159" y="647"/>
                    <a:pt x="2159" y="647"/>
                    <a:pt x="2159" y="647"/>
                  </a:cubicBezTo>
                  <a:cubicBezTo>
                    <a:pt x="2162" y="649"/>
                    <a:pt x="2165" y="648"/>
                    <a:pt x="2167" y="646"/>
                  </a:cubicBezTo>
                  <a:cubicBezTo>
                    <a:pt x="2169" y="643"/>
                    <a:pt x="2168" y="640"/>
                    <a:pt x="2166" y="638"/>
                  </a:cubicBezTo>
                  <a:cubicBezTo>
                    <a:pt x="2139" y="619"/>
                    <a:pt x="2139" y="619"/>
                    <a:pt x="2139" y="619"/>
                  </a:cubicBezTo>
                  <a:close/>
                  <a:moveTo>
                    <a:pt x="2192" y="657"/>
                  </a:moveTo>
                  <a:cubicBezTo>
                    <a:pt x="2190" y="655"/>
                    <a:pt x="2186" y="656"/>
                    <a:pt x="2185" y="658"/>
                  </a:cubicBezTo>
                  <a:cubicBezTo>
                    <a:pt x="2183" y="660"/>
                    <a:pt x="2184" y="664"/>
                    <a:pt x="2186" y="665"/>
                  </a:cubicBezTo>
                  <a:cubicBezTo>
                    <a:pt x="2213" y="684"/>
                    <a:pt x="2213" y="684"/>
                    <a:pt x="2213" y="684"/>
                  </a:cubicBezTo>
                  <a:cubicBezTo>
                    <a:pt x="2215" y="686"/>
                    <a:pt x="2218" y="685"/>
                    <a:pt x="2219" y="683"/>
                  </a:cubicBezTo>
                  <a:cubicBezTo>
                    <a:pt x="2221" y="681"/>
                    <a:pt x="2221" y="677"/>
                    <a:pt x="2218" y="676"/>
                  </a:cubicBezTo>
                  <a:cubicBezTo>
                    <a:pt x="2192" y="657"/>
                    <a:pt x="2192" y="657"/>
                    <a:pt x="2192" y="657"/>
                  </a:cubicBezTo>
                  <a:close/>
                  <a:moveTo>
                    <a:pt x="2244" y="695"/>
                  </a:moveTo>
                  <a:cubicBezTo>
                    <a:pt x="2242" y="694"/>
                    <a:pt x="2239" y="694"/>
                    <a:pt x="2238" y="696"/>
                  </a:cubicBezTo>
                  <a:cubicBezTo>
                    <a:pt x="2236" y="698"/>
                    <a:pt x="2237" y="701"/>
                    <a:pt x="2239" y="703"/>
                  </a:cubicBezTo>
                  <a:cubicBezTo>
                    <a:pt x="2265" y="722"/>
                    <a:pt x="2265" y="722"/>
                    <a:pt x="2265" y="722"/>
                  </a:cubicBezTo>
                  <a:cubicBezTo>
                    <a:pt x="2267" y="723"/>
                    <a:pt x="2270" y="723"/>
                    <a:pt x="2271" y="721"/>
                  </a:cubicBezTo>
                  <a:cubicBezTo>
                    <a:pt x="2273" y="719"/>
                    <a:pt x="2272" y="717"/>
                    <a:pt x="2270" y="715"/>
                  </a:cubicBezTo>
                  <a:cubicBezTo>
                    <a:pt x="2245" y="695"/>
                    <a:pt x="2245" y="695"/>
                    <a:pt x="2245" y="695"/>
                  </a:cubicBezTo>
                  <a:lnTo>
                    <a:pt x="2244" y="695"/>
                  </a:lnTo>
                  <a:close/>
                  <a:moveTo>
                    <a:pt x="2296" y="735"/>
                  </a:moveTo>
                  <a:cubicBezTo>
                    <a:pt x="2294" y="734"/>
                    <a:pt x="2292" y="734"/>
                    <a:pt x="2290" y="736"/>
                  </a:cubicBezTo>
                  <a:cubicBezTo>
                    <a:pt x="2289" y="738"/>
                    <a:pt x="2290" y="740"/>
                    <a:pt x="2291" y="741"/>
                  </a:cubicBezTo>
                  <a:cubicBezTo>
                    <a:pt x="2317" y="761"/>
                    <a:pt x="2317" y="761"/>
                    <a:pt x="2317" y="761"/>
                  </a:cubicBezTo>
                  <a:cubicBezTo>
                    <a:pt x="2319" y="762"/>
                    <a:pt x="2321" y="762"/>
                    <a:pt x="2322" y="760"/>
                  </a:cubicBezTo>
                  <a:cubicBezTo>
                    <a:pt x="2323" y="759"/>
                    <a:pt x="2323" y="757"/>
                    <a:pt x="2321" y="755"/>
                  </a:cubicBezTo>
                  <a:cubicBezTo>
                    <a:pt x="2296" y="735"/>
                    <a:pt x="2296" y="735"/>
                    <a:pt x="2296" y="735"/>
                  </a:cubicBezTo>
                  <a:close/>
                  <a:moveTo>
                    <a:pt x="2347" y="776"/>
                  </a:moveTo>
                  <a:cubicBezTo>
                    <a:pt x="2345" y="775"/>
                    <a:pt x="2343" y="775"/>
                    <a:pt x="2342" y="776"/>
                  </a:cubicBezTo>
                  <a:cubicBezTo>
                    <a:pt x="2341" y="778"/>
                    <a:pt x="2341" y="780"/>
                    <a:pt x="2343" y="781"/>
                  </a:cubicBezTo>
                  <a:cubicBezTo>
                    <a:pt x="2368" y="801"/>
                    <a:pt x="2368" y="801"/>
                    <a:pt x="2368" y="801"/>
                  </a:cubicBezTo>
                  <a:cubicBezTo>
                    <a:pt x="2369" y="802"/>
                    <a:pt x="2371" y="802"/>
                    <a:pt x="2372" y="800"/>
                  </a:cubicBezTo>
                  <a:cubicBezTo>
                    <a:pt x="2373" y="799"/>
                    <a:pt x="2373" y="798"/>
                    <a:pt x="2372" y="797"/>
                  </a:cubicBezTo>
                  <a:cubicBezTo>
                    <a:pt x="2347" y="776"/>
                    <a:pt x="2347" y="776"/>
                    <a:pt x="2347" y="776"/>
                  </a:cubicBezTo>
                  <a:close/>
                  <a:moveTo>
                    <a:pt x="2396" y="818"/>
                  </a:moveTo>
                  <a:cubicBezTo>
                    <a:pt x="2395" y="817"/>
                    <a:pt x="2394" y="817"/>
                    <a:pt x="2393" y="818"/>
                  </a:cubicBezTo>
                  <a:cubicBezTo>
                    <a:pt x="2392" y="819"/>
                    <a:pt x="2393" y="820"/>
                    <a:pt x="2394" y="821"/>
                  </a:cubicBezTo>
                  <a:cubicBezTo>
                    <a:pt x="2419" y="842"/>
                    <a:pt x="2419" y="842"/>
                    <a:pt x="2419" y="842"/>
                  </a:cubicBezTo>
                  <a:cubicBezTo>
                    <a:pt x="2419" y="843"/>
                    <a:pt x="2420" y="842"/>
                    <a:pt x="2421" y="842"/>
                  </a:cubicBezTo>
                  <a:cubicBezTo>
                    <a:pt x="2422" y="841"/>
                    <a:pt x="2422" y="840"/>
                    <a:pt x="2421" y="839"/>
                  </a:cubicBezTo>
                  <a:cubicBezTo>
                    <a:pt x="2396" y="818"/>
                    <a:pt x="2396" y="818"/>
                    <a:pt x="2396" y="818"/>
                  </a:cubicBezTo>
                  <a:close/>
                  <a:moveTo>
                    <a:pt x="2445" y="861"/>
                  </a:moveTo>
                  <a:cubicBezTo>
                    <a:pt x="2445" y="860"/>
                    <a:pt x="2444" y="860"/>
                    <a:pt x="2443" y="861"/>
                  </a:cubicBezTo>
                  <a:cubicBezTo>
                    <a:pt x="2443" y="861"/>
                    <a:pt x="2443" y="862"/>
                    <a:pt x="2443" y="863"/>
                  </a:cubicBezTo>
                  <a:cubicBezTo>
                    <a:pt x="2468" y="884"/>
                    <a:pt x="2468" y="884"/>
                    <a:pt x="2468" y="884"/>
                  </a:cubicBezTo>
                  <a:cubicBezTo>
                    <a:pt x="2469" y="884"/>
                    <a:pt x="2469" y="884"/>
                    <a:pt x="2469" y="884"/>
                  </a:cubicBezTo>
                  <a:cubicBezTo>
                    <a:pt x="2469" y="883"/>
                    <a:pt x="2469" y="883"/>
                    <a:pt x="2469" y="883"/>
                  </a:cubicBezTo>
                  <a:cubicBezTo>
                    <a:pt x="2445" y="861"/>
                    <a:pt x="2445" y="861"/>
                    <a:pt x="2445" y="861"/>
                  </a:cubicBezTo>
                  <a:close/>
                  <a:moveTo>
                    <a:pt x="2493" y="905"/>
                  </a:moveTo>
                  <a:cubicBezTo>
                    <a:pt x="2493" y="905"/>
                    <a:pt x="2493" y="905"/>
                    <a:pt x="2493" y="905"/>
                  </a:cubicBezTo>
                  <a:cubicBezTo>
                    <a:pt x="2493" y="906"/>
                    <a:pt x="2493" y="906"/>
                    <a:pt x="2493" y="906"/>
                  </a:cubicBezTo>
                  <a:cubicBezTo>
                    <a:pt x="2505" y="916"/>
                    <a:pt x="2505" y="916"/>
                    <a:pt x="2505" y="916"/>
                  </a:cubicBezTo>
                  <a:cubicBezTo>
                    <a:pt x="2493" y="905"/>
                    <a:pt x="2493" y="905"/>
                    <a:pt x="2493" y="905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618"/>
            <p:cNvSpPr>
              <a:spLocks noEditPoints="1"/>
            </p:cNvSpPr>
            <p:nvPr/>
          </p:nvSpPr>
          <p:spPr bwMode="auto">
            <a:xfrm>
              <a:off x="3008878" y="6045763"/>
              <a:ext cx="5432390" cy="1280476"/>
            </a:xfrm>
            <a:custGeom>
              <a:avLst/>
              <a:gdLst>
                <a:gd name="T0" fmla="*/ 12 w 1969"/>
                <a:gd name="T1" fmla="*/ 454 h 464"/>
                <a:gd name="T2" fmla="*/ 64 w 1969"/>
                <a:gd name="T3" fmla="*/ 415 h 464"/>
                <a:gd name="T4" fmla="*/ 87 w 1969"/>
                <a:gd name="T5" fmla="*/ 396 h 464"/>
                <a:gd name="T6" fmla="*/ 114 w 1969"/>
                <a:gd name="T7" fmla="*/ 374 h 464"/>
                <a:gd name="T8" fmla="*/ 172 w 1969"/>
                <a:gd name="T9" fmla="*/ 344 h 464"/>
                <a:gd name="T10" fmla="*/ 140 w 1969"/>
                <a:gd name="T11" fmla="*/ 360 h 464"/>
                <a:gd name="T12" fmla="*/ 230 w 1969"/>
                <a:gd name="T13" fmla="*/ 306 h 464"/>
                <a:gd name="T14" fmla="*/ 257 w 1969"/>
                <a:gd name="T15" fmla="*/ 297 h 464"/>
                <a:gd name="T16" fmla="*/ 252 w 1969"/>
                <a:gd name="T17" fmla="*/ 288 h 464"/>
                <a:gd name="T18" fmla="*/ 343 w 1969"/>
                <a:gd name="T19" fmla="*/ 254 h 464"/>
                <a:gd name="T20" fmla="*/ 364 w 1969"/>
                <a:gd name="T21" fmla="*/ 237 h 464"/>
                <a:gd name="T22" fmla="*/ 396 w 1969"/>
                <a:gd name="T23" fmla="*/ 215 h 464"/>
                <a:gd name="T24" fmla="*/ 461 w 1969"/>
                <a:gd name="T25" fmla="*/ 203 h 464"/>
                <a:gd name="T26" fmla="*/ 422 w 1969"/>
                <a:gd name="T27" fmla="*/ 211 h 464"/>
                <a:gd name="T28" fmla="*/ 526 w 1969"/>
                <a:gd name="T29" fmla="*/ 169 h 464"/>
                <a:gd name="T30" fmla="*/ 552 w 1969"/>
                <a:gd name="T31" fmla="*/ 168 h 464"/>
                <a:gd name="T32" fmla="*/ 546 w 1969"/>
                <a:gd name="T33" fmla="*/ 153 h 464"/>
                <a:gd name="T34" fmla="*/ 643 w 1969"/>
                <a:gd name="T35" fmla="*/ 138 h 464"/>
                <a:gd name="T36" fmla="*/ 663 w 1969"/>
                <a:gd name="T37" fmla="*/ 122 h 464"/>
                <a:gd name="T38" fmla="*/ 700 w 1969"/>
                <a:gd name="T39" fmla="*/ 102 h 464"/>
                <a:gd name="T40" fmla="*/ 767 w 1969"/>
                <a:gd name="T41" fmla="*/ 103 h 464"/>
                <a:gd name="T42" fmla="*/ 725 w 1969"/>
                <a:gd name="T43" fmla="*/ 104 h 464"/>
                <a:gd name="T44" fmla="*/ 837 w 1969"/>
                <a:gd name="T45" fmla="*/ 76 h 464"/>
                <a:gd name="T46" fmla="*/ 861 w 1969"/>
                <a:gd name="T47" fmla="*/ 80 h 464"/>
                <a:gd name="T48" fmla="*/ 857 w 1969"/>
                <a:gd name="T49" fmla="*/ 62 h 464"/>
                <a:gd name="T50" fmla="*/ 956 w 1969"/>
                <a:gd name="T51" fmla="*/ 60 h 464"/>
                <a:gd name="T52" fmla="*/ 985 w 1969"/>
                <a:gd name="T53" fmla="*/ 37 h 464"/>
                <a:gd name="T54" fmla="*/ 1017 w 1969"/>
                <a:gd name="T55" fmla="*/ 32 h 464"/>
                <a:gd name="T56" fmla="*/ 1051 w 1969"/>
                <a:gd name="T57" fmla="*/ 46 h 464"/>
                <a:gd name="T58" fmla="*/ 1049 w 1969"/>
                <a:gd name="T59" fmla="*/ 27 h 464"/>
                <a:gd name="T60" fmla="*/ 1155 w 1969"/>
                <a:gd name="T61" fmla="*/ 23 h 464"/>
                <a:gd name="T62" fmla="*/ 1169 w 1969"/>
                <a:gd name="T63" fmla="*/ 22 h 464"/>
                <a:gd name="T64" fmla="*/ 1178 w 1969"/>
                <a:gd name="T65" fmla="*/ 12 h 464"/>
                <a:gd name="T66" fmla="*/ 1276 w 1969"/>
                <a:gd name="T67" fmla="*/ 22 h 464"/>
                <a:gd name="T68" fmla="*/ 1307 w 1969"/>
                <a:gd name="T69" fmla="*/ 3 h 464"/>
                <a:gd name="T70" fmla="*/ 1339 w 1969"/>
                <a:gd name="T71" fmla="*/ 1 h 464"/>
                <a:gd name="T72" fmla="*/ 1372 w 1969"/>
                <a:gd name="T73" fmla="*/ 17 h 464"/>
                <a:gd name="T74" fmla="*/ 1372 w 1969"/>
                <a:gd name="T75" fmla="*/ 0 h 464"/>
                <a:gd name="T76" fmla="*/ 1476 w 1969"/>
                <a:gd name="T77" fmla="*/ 7 h 464"/>
                <a:gd name="T78" fmla="*/ 1494 w 1969"/>
                <a:gd name="T79" fmla="*/ 7 h 464"/>
                <a:gd name="T80" fmla="*/ 1501 w 1969"/>
                <a:gd name="T81" fmla="*/ 0 h 464"/>
                <a:gd name="T82" fmla="*/ 1598 w 1969"/>
                <a:gd name="T83" fmla="*/ 16 h 464"/>
                <a:gd name="T84" fmla="*/ 1631 w 1969"/>
                <a:gd name="T85" fmla="*/ 5 h 464"/>
                <a:gd name="T86" fmla="*/ 1663 w 1969"/>
                <a:gd name="T87" fmla="*/ 7 h 464"/>
                <a:gd name="T88" fmla="*/ 1695 w 1969"/>
                <a:gd name="T89" fmla="*/ 20 h 464"/>
                <a:gd name="T90" fmla="*/ 1695 w 1969"/>
                <a:gd name="T91" fmla="*/ 10 h 464"/>
                <a:gd name="T92" fmla="*/ 1795 w 1969"/>
                <a:gd name="T93" fmla="*/ 23 h 464"/>
                <a:gd name="T94" fmla="*/ 1821 w 1969"/>
                <a:gd name="T95" fmla="*/ 26 h 464"/>
                <a:gd name="T96" fmla="*/ 1824 w 1969"/>
                <a:gd name="T97" fmla="*/ 23 h 464"/>
                <a:gd name="T98" fmla="*/ 1920 w 1969"/>
                <a:gd name="T99" fmla="*/ 39 h 464"/>
                <a:gd name="T100" fmla="*/ 1953 w 1969"/>
                <a:gd name="T101" fmla="*/ 41 h 464"/>
                <a:gd name="T102" fmla="*/ 1953 w 1969"/>
                <a:gd name="T103" fmla="*/ 4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69" h="464">
                  <a:moveTo>
                    <a:pt x="0" y="464"/>
                  </a:moveTo>
                  <a:cubicBezTo>
                    <a:pt x="12" y="453"/>
                    <a:pt x="12" y="453"/>
                    <a:pt x="12" y="453"/>
                  </a:cubicBezTo>
                  <a:cubicBezTo>
                    <a:pt x="12" y="453"/>
                    <a:pt x="12" y="453"/>
                    <a:pt x="12" y="453"/>
                  </a:cubicBezTo>
                  <a:cubicBezTo>
                    <a:pt x="12" y="454"/>
                    <a:pt x="12" y="454"/>
                    <a:pt x="12" y="454"/>
                  </a:cubicBezTo>
                  <a:cubicBezTo>
                    <a:pt x="12" y="454"/>
                    <a:pt x="12" y="454"/>
                    <a:pt x="12" y="454"/>
                  </a:cubicBezTo>
                  <a:cubicBezTo>
                    <a:pt x="0" y="464"/>
                    <a:pt x="0" y="464"/>
                    <a:pt x="0" y="464"/>
                  </a:cubicBezTo>
                  <a:moveTo>
                    <a:pt x="36" y="434"/>
                  </a:moveTo>
                  <a:cubicBezTo>
                    <a:pt x="37" y="434"/>
                    <a:pt x="37" y="434"/>
                    <a:pt x="38" y="434"/>
                  </a:cubicBezTo>
                  <a:cubicBezTo>
                    <a:pt x="64" y="415"/>
                    <a:pt x="64" y="415"/>
                    <a:pt x="64" y="415"/>
                  </a:cubicBezTo>
                  <a:cubicBezTo>
                    <a:pt x="64" y="415"/>
                    <a:pt x="64" y="415"/>
                    <a:pt x="64" y="415"/>
                  </a:cubicBezTo>
                  <a:cubicBezTo>
                    <a:pt x="65" y="414"/>
                    <a:pt x="65" y="413"/>
                    <a:pt x="64" y="412"/>
                  </a:cubicBezTo>
                  <a:cubicBezTo>
                    <a:pt x="64" y="412"/>
                    <a:pt x="63" y="411"/>
                    <a:pt x="62" y="412"/>
                  </a:cubicBezTo>
                  <a:cubicBezTo>
                    <a:pt x="37" y="432"/>
                    <a:pt x="37" y="432"/>
                    <a:pt x="37" y="432"/>
                  </a:cubicBezTo>
                  <a:cubicBezTo>
                    <a:pt x="36" y="432"/>
                    <a:pt x="36" y="433"/>
                    <a:pt x="36" y="434"/>
                  </a:cubicBezTo>
                  <a:moveTo>
                    <a:pt x="87" y="396"/>
                  </a:moveTo>
                  <a:cubicBezTo>
                    <a:pt x="88" y="397"/>
                    <a:pt x="89" y="397"/>
                    <a:pt x="90" y="396"/>
                  </a:cubicBezTo>
                  <a:cubicBezTo>
                    <a:pt x="117" y="378"/>
                    <a:pt x="117" y="378"/>
                    <a:pt x="117" y="378"/>
                  </a:cubicBezTo>
                  <a:cubicBezTo>
                    <a:pt x="117" y="378"/>
                    <a:pt x="117" y="378"/>
                    <a:pt x="117" y="378"/>
                  </a:cubicBezTo>
                  <a:cubicBezTo>
                    <a:pt x="119" y="378"/>
                    <a:pt x="119" y="376"/>
                    <a:pt x="118" y="375"/>
                  </a:cubicBezTo>
                  <a:cubicBezTo>
                    <a:pt x="117" y="373"/>
                    <a:pt x="116" y="373"/>
                    <a:pt x="114" y="374"/>
                  </a:cubicBezTo>
                  <a:cubicBezTo>
                    <a:pt x="88" y="393"/>
                    <a:pt x="88" y="393"/>
                    <a:pt x="88" y="393"/>
                  </a:cubicBezTo>
                  <a:cubicBezTo>
                    <a:pt x="87" y="393"/>
                    <a:pt x="87" y="395"/>
                    <a:pt x="87" y="396"/>
                  </a:cubicBezTo>
                  <a:moveTo>
                    <a:pt x="140" y="360"/>
                  </a:moveTo>
                  <a:cubicBezTo>
                    <a:pt x="141" y="362"/>
                    <a:pt x="143" y="362"/>
                    <a:pt x="145" y="361"/>
                  </a:cubicBezTo>
                  <a:cubicBezTo>
                    <a:pt x="172" y="344"/>
                    <a:pt x="172" y="344"/>
                    <a:pt x="172" y="344"/>
                  </a:cubicBezTo>
                  <a:cubicBezTo>
                    <a:pt x="172" y="344"/>
                    <a:pt x="172" y="344"/>
                    <a:pt x="172" y="344"/>
                  </a:cubicBezTo>
                  <a:cubicBezTo>
                    <a:pt x="174" y="343"/>
                    <a:pt x="175" y="341"/>
                    <a:pt x="174" y="339"/>
                  </a:cubicBezTo>
                  <a:cubicBezTo>
                    <a:pt x="172" y="337"/>
                    <a:pt x="170" y="337"/>
                    <a:pt x="168" y="338"/>
                  </a:cubicBezTo>
                  <a:cubicBezTo>
                    <a:pt x="141" y="356"/>
                    <a:pt x="141" y="356"/>
                    <a:pt x="141" y="356"/>
                  </a:cubicBezTo>
                  <a:cubicBezTo>
                    <a:pt x="140" y="357"/>
                    <a:pt x="139" y="359"/>
                    <a:pt x="140" y="360"/>
                  </a:cubicBezTo>
                  <a:moveTo>
                    <a:pt x="194" y="327"/>
                  </a:moveTo>
                  <a:cubicBezTo>
                    <a:pt x="195" y="329"/>
                    <a:pt x="198" y="330"/>
                    <a:pt x="200" y="328"/>
                  </a:cubicBezTo>
                  <a:cubicBezTo>
                    <a:pt x="228" y="313"/>
                    <a:pt x="228" y="313"/>
                    <a:pt x="228" y="313"/>
                  </a:cubicBezTo>
                  <a:cubicBezTo>
                    <a:pt x="228" y="313"/>
                    <a:pt x="228" y="313"/>
                    <a:pt x="228" y="313"/>
                  </a:cubicBezTo>
                  <a:cubicBezTo>
                    <a:pt x="231" y="311"/>
                    <a:pt x="232" y="308"/>
                    <a:pt x="230" y="306"/>
                  </a:cubicBezTo>
                  <a:cubicBezTo>
                    <a:pt x="229" y="304"/>
                    <a:pt x="226" y="303"/>
                    <a:pt x="223" y="304"/>
                  </a:cubicBezTo>
                  <a:cubicBezTo>
                    <a:pt x="196" y="321"/>
                    <a:pt x="196" y="321"/>
                    <a:pt x="196" y="321"/>
                  </a:cubicBezTo>
                  <a:cubicBezTo>
                    <a:pt x="194" y="322"/>
                    <a:pt x="193" y="325"/>
                    <a:pt x="194" y="327"/>
                  </a:cubicBezTo>
                  <a:moveTo>
                    <a:pt x="250" y="295"/>
                  </a:moveTo>
                  <a:cubicBezTo>
                    <a:pt x="251" y="298"/>
                    <a:pt x="254" y="299"/>
                    <a:pt x="257" y="297"/>
                  </a:cubicBezTo>
                  <a:cubicBezTo>
                    <a:pt x="285" y="282"/>
                    <a:pt x="285" y="282"/>
                    <a:pt x="285" y="282"/>
                  </a:cubicBezTo>
                  <a:cubicBezTo>
                    <a:pt x="285" y="282"/>
                    <a:pt x="285" y="282"/>
                    <a:pt x="285" y="282"/>
                  </a:cubicBezTo>
                  <a:cubicBezTo>
                    <a:pt x="288" y="281"/>
                    <a:pt x="289" y="277"/>
                    <a:pt x="288" y="275"/>
                  </a:cubicBezTo>
                  <a:cubicBezTo>
                    <a:pt x="286" y="272"/>
                    <a:pt x="283" y="271"/>
                    <a:pt x="280" y="272"/>
                  </a:cubicBezTo>
                  <a:cubicBezTo>
                    <a:pt x="252" y="288"/>
                    <a:pt x="252" y="288"/>
                    <a:pt x="252" y="288"/>
                  </a:cubicBezTo>
                  <a:cubicBezTo>
                    <a:pt x="249" y="289"/>
                    <a:pt x="248" y="293"/>
                    <a:pt x="250" y="295"/>
                  </a:cubicBezTo>
                  <a:moveTo>
                    <a:pt x="306" y="265"/>
                  </a:moveTo>
                  <a:cubicBezTo>
                    <a:pt x="307" y="268"/>
                    <a:pt x="311" y="270"/>
                    <a:pt x="314" y="268"/>
                  </a:cubicBezTo>
                  <a:cubicBezTo>
                    <a:pt x="343" y="254"/>
                    <a:pt x="343" y="254"/>
                    <a:pt x="343" y="254"/>
                  </a:cubicBezTo>
                  <a:cubicBezTo>
                    <a:pt x="343" y="254"/>
                    <a:pt x="343" y="254"/>
                    <a:pt x="343" y="254"/>
                  </a:cubicBezTo>
                  <a:cubicBezTo>
                    <a:pt x="347" y="252"/>
                    <a:pt x="348" y="249"/>
                    <a:pt x="346" y="245"/>
                  </a:cubicBezTo>
                  <a:cubicBezTo>
                    <a:pt x="345" y="242"/>
                    <a:pt x="341" y="241"/>
                    <a:pt x="338" y="243"/>
                  </a:cubicBezTo>
                  <a:cubicBezTo>
                    <a:pt x="309" y="257"/>
                    <a:pt x="309" y="257"/>
                    <a:pt x="309" y="257"/>
                  </a:cubicBezTo>
                  <a:cubicBezTo>
                    <a:pt x="306" y="259"/>
                    <a:pt x="305" y="262"/>
                    <a:pt x="306" y="265"/>
                  </a:cubicBezTo>
                  <a:moveTo>
                    <a:pt x="364" y="237"/>
                  </a:moveTo>
                  <a:cubicBezTo>
                    <a:pt x="365" y="241"/>
                    <a:pt x="369" y="242"/>
                    <a:pt x="372" y="241"/>
                  </a:cubicBezTo>
                  <a:cubicBezTo>
                    <a:pt x="402" y="227"/>
                    <a:pt x="402" y="227"/>
                    <a:pt x="402" y="227"/>
                  </a:cubicBezTo>
                  <a:cubicBezTo>
                    <a:pt x="402" y="227"/>
                    <a:pt x="402" y="227"/>
                    <a:pt x="402" y="227"/>
                  </a:cubicBezTo>
                  <a:cubicBezTo>
                    <a:pt x="406" y="226"/>
                    <a:pt x="407" y="222"/>
                    <a:pt x="405" y="218"/>
                  </a:cubicBezTo>
                  <a:cubicBezTo>
                    <a:pt x="404" y="215"/>
                    <a:pt x="400" y="213"/>
                    <a:pt x="396" y="215"/>
                  </a:cubicBezTo>
                  <a:cubicBezTo>
                    <a:pt x="367" y="228"/>
                    <a:pt x="367" y="228"/>
                    <a:pt x="367" y="228"/>
                  </a:cubicBezTo>
                  <a:cubicBezTo>
                    <a:pt x="364" y="230"/>
                    <a:pt x="362" y="234"/>
                    <a:pt x="364" y="237"/>
                  </a:cubicBezTo>
                  <a:moveTo>
                    <a:pt x="422" y="211"/>
                  </a:moveTo>
                  <a:cubicBezTo>
                    <a:pt x="423" y="215"/>
                    <a:pt x="428" y="216"/>
                    <a:pt x="431" y="215"/>
                  </a:cubicBezTo>
                  <a:cubicBezTo>
                    <a:pt x="461" y="203"/>
                    <a:pt x="461" y="203"/>
                    <a:pt x="461" y="203"/>
                  </a:cubicBezTo>
                  <a:cubicBezTo>
                    <a:pt x="461" y="203"/>
                    <a:pt x="461" y="203"/>
                    <a:pt x="461" y="203"/>
                  </a:cubicBezTo>
                  <a:cubicBezTo>
                    <a:pt x="465" y="201"/>
                    <a:pt x="467" y="196"/>
                    <a:pt x="465" y="193"/>
                  </a:cubicBezTo>
                  <a:cubicBezTo>
                    <a:pt x="464" y="189"/>
                    <a:pt x="459" y="187"/>
                    <a:pt x="456" y="189"/>
                  </a:cubicBezTo>
                  <a:cubicBezTo>
                    <a:pt x="426" y="201"/>
                    <a:pt x="426" y="201"/>
                    <a:pt x="426" y="201"/>
                  </a:cubicBezTo>
                  <a:cubicBezTo>
                    <a:pt x="422" y="203"/>
                    <a:pt x="420" y="207"/>
                    <a:pt x="422" y="211"/>
                  </a:cubicBezTo>
                  <a:moveTo>
                    <a:pt x="481" y="186"/>
                  </a:moveTo>
                  <a:cubicBezTo>
                    <a:pt x="483" y="190"/>
                    <a:pt x="487" y="192"/>
                    <a:pt x="491" y="191"/>
                  </a:cubicBezTo>
                  <a:cubicBezTo>
                    <a:pt x="521" y="179"/>
                    <a:pt x="521" y="179"/>
                    <a:pt x="521" y="179"/>
                  </a:cubicBezTo>
                  <a:cubicBezTo>
                    <a:pt x="522" y="179"/>
                    <a:pt x="522" y="179"/>
                    <a:pt x="522" y="179"/>
                  </a:cubicBezTo>
                  <a:cubicBezTo>
                    <a:pt x="526" y="178"/>
                    <a:pt x="528" y="173"/>
                    <a:pt x="526" y="169"/>
                  </a:cubicBezTo>
                  <a:cubicBezTo>
                    <a:pt x="525" y="165"/>
                    <a:pt x="520" y="163"/>
                    <a:pt x="516" y="164"/>
                  </a:cubicBezTo>
                  <a:cubicBezTo>
                    <a:pt x="486" y="176"/>
                    <a:pt x="486" y="176"/>
                    <a:pt x="486" y="176"/>
                  </a:cubicBezTo>
                  <a:cubicBezTo>
                    <a:pt x="482" y="178"/>
                    <a:pt x="480" y="182"/>
                    <a:pt x="481" y="186"/>
                  </a:cubicBezTo>
                  <a:moveTo>
                    <a:pt x="541" y="163"/>
                  </a:moveTo>
                  <a:cubicBezTo>
                    <a:pt x="543" y="168"/>
                    <a:pt x="547" y="170"/>
                    <a:pt x="552" y="168"/>
                  </a:cubicBezTo>
                  <a:cubicBezTo>
                    <a:pt x="582" y="158"/>
                    <a:pt x="582" y="158"/>
                    <a:pt x="582" y="158"/>
                  </a:cubicBezTo>
                  <a:cubicBezTo>
                    <a:pt x="582" y="158"/>
                    <a:pt x="582" y="158"/>
                    <a:pt x="582" y="158"/>
                  </a:cubicBezTo>
                  <a:cubicBezTo>
                    <a:pt x="587" y="156"/>
                    <a:pt x="589" y="151"/>
                    <a:pt x="587" y="147"/>
                  </a:cubicBezTo>
                  <a:cubicBezTo>
                    <a:pt x="586" y="143"/>
                    <a:pt x="581" y="140"/>
                    <a:pt x="577" y="142"/>
                  </a:cubicBezTo>
                  <a:cubicBezTo>
                    <a:pt x="546" y="153"/>
                    <a:pt x="546" y="153"/>
                    <a:pt x="546" y="153"/>
                  </a:cubicBezTo>
                  <a:cubicBezTo>
                    <a:pt x="542" y="154"/>
                    <a:pt x="540" y="159"/>
                    <a:pt x="541" y="163"/>
                  </a:cubicBezTo>
                  <a:moveTo>
                    <a:pt x="602" y="142"/>
                  </a:moveTo>
                  <a:cubicBezTo>
                    <a:pt x="603" y="147"/>
                    <a:pt x="608" y="149"/>
                    <a:pt x="613" y="148"/>
                  </a:cubicBezTo>
                  <a:cubicBezTo>
                    <a:pt x="643" y="138"/>
                    <a:pt x="643" y="138"/>
                    <a:pt x="643" y="138"/>
                  </a:cubicBezTo>
                  <a:cubicBezTo>
                    <a:pt x="643" y="138"/>
                    <a:pt x="643" y="138"/>
                    <a:pt x="643" y="138"/>
                  </a:cubicBezTo>
                  <a:cubicBezTo>
                    <a:pt x="648" y="136"/>
                    <a:pt x="651" y="131"/>
                    <a:pt x="649" y="127"/>
                  </a:cubicBezTo>
                  <a:cubicBezTo>
                    <a:pt x="648" y="122"/>
                    <a:pt x="643" y="120"/>
                    <a:pt x="638" y="121"/>
                  </a:cubicBezTo>
                  <a:cubicBezTo>
                    <a:pt x="607" y="131"/>
                    <a:pt x="607" y="131"/>
                    <a:pt x="607" y="131"/>
                  </a:cubicBezTo>
                  <a:cubicBezTo>
                    <a:pt x="603" y="133"/>
                    <a:pt x="600" y="138"/>
                    <a:pt x="602" y="142"/>
                  </a:cubicBezTo>
                  <a:moveTo>
                    <a:pt x="663" y="122"/>
                  </a:moveTo>
                  <a:cubicBezTo>
                    <a:pt x="664" y="127"/>
                    <a:pt x="669" y="130"/>
                    <a:pt x="674" y="128"/>
                  </a:cubicBezTo>
                  <a:cubicBezTo>
                    <a:pt x="705" y="119"/>
                    <a:pt x="705" y="119"/>
                    <a:pt x="705" y="119"/>
                  </a:cubicBezTo>
                  <a:cubicBezTo>
                    <a:pt x="705" y="119"/>
                    <a:pt x="705" y="119"/>
                    <a:pt x="705" y="119"/>
                  </a:cubicBezTo>
                  <a:cubicBezTo>
                    <a:pt x="710" y="118"/>
                    <a:pt x="713" y="113"/>
                    <a:pt x="711" y="108"/>
                  </a:cubicBezTo>
                  <a:cubicBezTo>
                    <a:pt x="710" y="103"/>
                    <a:pt x="705" y="101"/>
                    <a:pt x="700" y="102"/>
                  </a:cubicBezTo>
                  <a:cubicBezTo>
                    <a:pt x="669" y="111"/>
                    <a:pt x="669" y="111"/>
                    <a:pt x="669" y="111"/>
                  </a:cubicBezTo>
                  <a:cubicBezTo>
                    <a:pt x="664" y="113"/>
                    <a:pt x="662" y="118"/>
                    <a:pt x="663" y="122"/>
                  </a:cubicBezTo>
                  <a:moveTo>
                    <a:pt x="725" y="104"/>
                  </a:moveTo>
                  <a:cubicBezTo>
                    <a:pt x="726" y="109"/>
                    <a:pt x="731" y="112"/>
                    <a:pt x="736" y="111"/>
                  </a:cubicBezTo>
                  <a:cubicBezTo>
                    <a:pt x="767" y="103"/>
                    <a:pt x="767" y="103"/>
                    <a:pt x="767" y="103"/>
                  </a:cubicBezTo>
                  <a:cubicBezTo>
                    <a:pt x="767" y="103"/>
                    <a:pt x="767" y="103"/>
                    <a:pt x="767" y="103"/>
                  </a:cubicBezTo>
                  <a:cubicBezTo>
                    <a:pt x="772" y="101"/>
                    <a:pt x="775" y="96"/>
                    <a:pt x="774" y="91"/>
                  </a:cubicBezTo>
                  <a:cubicBezTo>
                    <a:pt x="773" y="86"/>
                    <a:pt x="767" y="83"/>
                    <a:pt x="763" y="85"/>
                  </a:cubicBezTo>
                  <a:cubicBezTo>
                    <a:pt x="731" y="93"/>
                    <a:pt x="731" y="93"/>
                    <a:pt x="731" y="93"/>
                  </a:cubicBezTo>
                  <a:cubicBezTo>
                    <a:pt x="726" y="94"/>
                    <a:pt x="724" y="99"/>
                    <a:pt x="725" y="104"/>
                  </a:cubicBezTo>
                  <a:moveTo>
                    <a:pt x="787" y="88"/>
                  </a:moveTo>
                  <a:cubicBezTo>
                    <a:pt x="788" y="93"/>
                    <a:pt x="793" y="96"/>
                    <a:pt x="798" y="95"/>
                  </a:cubicBezTo>
                  <a:cubicBezTo>
                    <a:pt x="830" y="87"/>
                    <a:pt x="830" y="87"/>
                    <a:pt x="830" y="87"/>
                  </a:cubicBezTo>
                  <a:cubicBezTo>
                    <a:pt x="830" y="87"/>
                    <a:pt x="830" y="87"/>
                    <a:pt x="830" y="87"/>
                  </a:cubicBezTo>
                  <a:cubicBezTo>
                    <a:pt x="835" y="86"/>
                    <a:pt x="838" y="81"/>
                    <a:pt x="837" y="76"/>
                  </a:cubicBezTo>
                  <a:cubicBezTo>
                    <a:pt x="836" y="71"/>
                    <a:pt x="831" y="68"/>
                    <a:pt x="826" y="69"/>
                  </a:cubicBezTo>
                  <a:cubicBezTo>
                    <a:pt x="794" y="77"/>
                    <a:pt x="794" y="77"/>
                    <a:pt x="794" y="77"/>
                  </a:cubicBezTo>
                  <a:cubicBezTo>
                    <a:pt x="789" y="78"/>
                    <a:pt x="786" y="83"/>
                    <a:pt x="787" y="88"/>
                  </a:cubicBezTo>
                  <a:moveTo>
                    <a:pt x="850" y="73"/>
                  </a:moveTo>
                  <a:cubicBezTo>
                    <a:pt x="851" y="78"/>
                    <a:pt x="856" y="81"/>
                    <a:pt x="861" y="80"/>
                  </a:cubicBezTo>
                  <a:cubicBezTo>
                    <a:pt x="893" y="74"/>
                    <a:pt x="893" y="74"/>
                    <a:pt x="893" y="74"/>
                  </a:cubicBezTo>
                  <a:cubicBezTo>
                    <a:pt x="893" y="74"/>
                    <a:pt x="893" y="74"/>
                    <a:pt x="893" y="74"/>
                  </a:cubicBezTo>
                  <a:cubicBezTo>
                    <a:pt x="898" y="72"/>
                    <a:pt x="901" y="67"/>
                    <a:pt x="900" y="62"/>
                  </a:cubicBezTo>
                  <a:cubicBezTo>
                    <a:pt x="899" y="57"/>
                    <a:pt x="894" y="54"/>
                    <a:pt x="889" y="55"/>
                  </a:cubicBezTo>
                  <a:cubicBezTo>
                    <a:pt x="857" y="62"/>
                    <a:pt x="857" y="62"/>
                    <a:pt x="857" y="62"/>
                  </a:cubicBezTo>
                  <a:cubicBezTo>
                    <a:pt x="852" y="63"/>
                    <a:pt x="849" y="68"/>
                    <a:pt x="850" y="73"/>
                  </a:cubicBezTo>
                  <a:moveTo>
                    <a:pt x="913" y="60"/>
                  </a:moveTo>
                  <a:cubicBezTo>
                    <a:pt x="914" y="65"/>
                    <a:pt x="919" y="68"/>
                    <a:pt x="924" y="67"/>
                  </a:cubicBezTo>
                  <a:cubicBezTo>
                    <a:pt x="956" y="60"/>
                    <a:pt x="956" y="60"/>
                    <a:pt x="956" y="60"/>
                  </a:cubicBezTo>
                  <a:cubicBezTo>
                    <a:pt x="956" y="60"/>
                    <a:pt x="956" y="60"/>
                    <a:pt x="956" y="60"/>
                  </a:cubicBezTo>
                  <a:cubicBezTo>
                    <a:pt x="961" y="60"/>
                    <a:pt x="965" y="55"/>
                    <a:pt x="964" y="50"/>
                  </a:cubicBezTo>
                  <a:cubicBezTo>
                    <a:pt x="963" y="45"/>
                    <a:pt x="958" y="42"/>
                    <a:pt x="953" y="43"/>
                  </a:cubicBezTo>
                  <a:cubicBezTo>
                    <a:pt x="921" y="49"/>
                    <a:pt x="921" y="49"/>
                    <a:pt x="921" y="49"/>
                  </a:cubicBezTo>
                  <a:cubicBezTo>
                    <a:pt x="916" y="50"/>
                    <a:pt x="912" y="54"/>
                    <a:pt x="913" y="60"/>
                  </a:cubicBezTo>
                  <a:moveTo>
                    <a:pt x="985" y="37"/>
                  </a:moveTo>
                  <a:cubicBezTo>
                    <a:pt x="979" y="38"/>
                    <a:pt x="976" y="43"/>
                    <a:pt x="977" y="48"/>
                  </a:cubicBezTo>
                  <a:cubicBezTo>
                    <a:pt x="978" y="53"/>
                    <a:pt x="983" y="57"/>
                    <a:pt x="988" y="56"/>
                  </a:cubicBezTo>
                  <a:cubicBezTo>
                    <a:pt x="1020" y="51"/>
                    <a:pt x="1020" y="51"/>
                    <a:pt x="1020" y="51"/>
                  </a:cubicBezTo>
                  <a:cubicBezTo>
                    <a:pt x="1025" y="50"/>
                    <a:pt x="1028" y="45"/>
                    <a:pt x="1027" y="40"/>
                  </a:cubicBezTo>
                  <a:cubicBezTo>
                    <a:pt x="1027" y="35"/>
                    <a:pt x="1022" y="31"/>
                    <a:pt x="1017" y="32"/>
                  </a:cubicBezTo>
                  <a:cubicBezTo>
                    <a:pt x="985" y="37"/>
                    <a:pt x="985" y="37"/>
                    <a:pt x="985" y="37"/>
                  </a:cubicBezTo>
                  <a:cubicBezTo>
                    <a:pt x="985" y="37"/>
                    <a:pt x="985" y="37"/>
                    <a:pt x="985" y="37"/>
                  </a:cubicBezTo>
                  <a:moveTo>
                    <a:pt x="1049" y="27"/>
                  </a:moveTo>
                  <a:cubicBezTo>
                    <a:pt x="1044" y="28"/>
                    <a:pt x="1040" y="33"/>
                    <a:pt x="1041" y="38"/>
                  </a:cubicBezTo>
                  <a:cubicBezTo>
                    <a:pt x="1042" y="43"/>
                    <a:pt x="1046" y="46"/>
                    <a:pt x="1051" y="46"/>
                  </a:cubicBezTo>
                  <a:cubicBezTo>
                    <a:pt x="1083" y="41"/>
                    <a:pt x="1083" y="41"/>
                    <a:pt x="1083" y="41"/>
                  </a:cubicBezTo>
                  <a:cubicBezTo>
                    <a:pt x="1088" y="41"/>
                    <a:pt x="1092" y="36"/>
                    <a:pt x="1091" y="31"/>
                  </a:cubicBezTo>
                  <a:cubicBezTo>
                    <a:pt x="1091" y="26"/>
                    <a:pt x="1086" y="22"/>
                    <a:pt x="1081" y="23"/>
                  </a:cubicBezTo>
                  <a:cubicBezTo>
                    <a:pt x="1049" y="27"/>
                    <a:pt x="1049" y="27"/>
                    <a:pt x="1049" y="27"/>
                  </a:cubicBezTo>
                  <a:cubicBezTo>
                    <a:pt x="1049" y="27"/>
                    <a:pt x="1049" y="27"/>
                    <a:pt x="1049" y="27"/>
                  </a:cubicBezTo>
                  <a:moveTo>
                    <a:pt x="1113" y="19"/>
                  </a:moveTo>
                  <a:cubicBezTo>
                    <a:pt x="1108" y="19"/>
                    <a:pt x="1104" y="24"/>
                    <a:pt x="1105" y="29"/>
                  </a:cubicBezTo>
                  <a:cubicBezTo>
                    <a:pt x="1106" y="34"/>
                    <a:pt x="1110" y="38"/>
                    <a:pt x="1115" y="37"/>
                  </a:cubicBezTo>
                  <a:cubicBezTo>
                    <a:pt x="1147" y="33"/>
                    <a:pt x="1147" y="33"/>
                    <a:pt x="1147" y="33"/>
                  </a:cubicBezTo>
                  <a:cubicBezTo>
                    <a:pt x="1152" y="33"/>
                    <a:pt x="1156" y="28"/>
                    <a:pt x="1155" y="23"/>
                  </a:cubicBezTo>
                  <a:cubicBezTo>
                    <a:pt x="1155" y="18"/>
                    <a:pt x="1150" y="15"/>
                    <a:pt x="1145" y="15"/>
                  </a:cubicBezTo>
                  <a:cubicBezTo>
                    <a:pt x="1113" y="19"/>
                    <a:pt x="1113" y="19"/>
                    <a:pt x="1113" y="19"/>
                  </a:cubicBezTo>
                  <a:cubicBezTo>
                    <a:pt x="1113" y="19"/>
                    <a:pt x="1113" y="19"/>
                    <a:pt x="1113" y="19"/>
                  </a:cubicBezTo>
                  <a:moveTo>
                    <a:pt x="1178" y="12"/>
                  </a:moveTo>
                  <a:cubicBezTo>
                    <a:pt x="1172" y="12"/>
                    <a:pt x="1169" y="17"/>
                    <a:pt x="1169" y="22"/>
                  </a:cubicBezTo>
                  <a:cubicBezTo>
                    <a:pt x="1170" y="27"/>
                    <a:pt x="1174" y="31"/>
                    <a:pt x="1179" y="30"/>
                  </a:cubicBezTo>
                  <a:cubicBezTo>
                    <a:pt x="1211" y="27"/>
                    <a:pt x="1211" y="27"/>
                    <a:pt x="1211" y="27"/>
                  </a:cubicBezTo>
                  <a:cubicBezTo>
                    <a:pt x="1216" y="26"/>
                    <a:pt x="1220" y="22"/>
                    <a:pt x="1220" y="17"/>
                  </a:cubicBezTo>
                  <a:cubicBezTo>
                    <a:pt x="1219" y="12"/>
                    <a:pt x="1215" y="9"/>
                    <a:pt x="1210" y="9"/>
                  </a:cubicBezTo>
                  <a:cubicBezTo>
                    <a:pt x="1178" y="12"/>
                    <a:pt x="1178" y="12"/>
                    <a:pt x="1178" y="12"/>
                  </a:cubicBezTo>
                  <a:cubicBezTo>
                    <a:pt x="1178" y="12"/>
                    <a:pt x="1178" y="12"/>
                    <a:pt x="1178" y="12"/>
                  </a:cubicBezTo>
                  <a:moveTo>
                    <a:pt x="1242" y="7"/>
                  </a:moveTo>
                  <a:cubicBezTo>
                    <a:pt x="1237" y="7"/>
                    <a:pt x="1234" y="11"/>
                    <a:pt x="1234" y="16"/>
                  </a:cubicBezTo>
                  <a:cubicBezTo>
                    <a:pt x="1234" y="21"/>
                    <a:pt x="1239" y="25"/>
                    <a:pt x="1243" y="24"/>
                  </a:cubicBezTo>
                  <a:cubicBezTo>
                    <a:pt x="1276" y="22"/>
                    <a:pt x="1276" y="22"/>
                    <a:pt x="1276" y="22"/>
                  </a:cubicBezTo>
                  <a:cubicBezTo>
                    <a:pt x="1280" y="21"/>
                    <a:pt x="1284" y="17"/>
                    <a:pt x="1284" y="13"/>
                  </a:cubicBezTo>
                  <a:cubicBezTo>
                    <a:pt x="1283" y="8"/>
                    <a:pt x="1279" y="4"/>
                    <a:pt x="1275" y="5"/>
                  </a:cubicBezTo>
                  <a:cubicBezTo>
                    <a:pt x="1242" y="7"/>
                    <a:pt x="1242" y="7"/>
                    <a:pt x="1242" y="7"/>
                  </a:cubicBezTo>
                  <a:cubicBezTo>
                    <a:pt x="1242" y="7"/>
                    <a:pt x="1242" y="7"/>
                    <a:pt x="1242" y="7"/>
                  </a:cubicBezTo>
                  <a:moveTo>
                    <a:pt x="1307" y="3"/>
                  </a:moveTo>
                  <a:cubicBezTo>
                    <a:pt x="1302" y="3"/>
                    <a:pt x="1299" y="7"/>
                    <a:pt x="1299" y="12"/>
                  </a:cubicBezTo>
                  <a:cubicBezTo>
                    <a:pt x="1299" y="16"/>
                    <a:pt x="1303" y="20"/>
                    <a:pt x="1308" y="20"/>
                  </a:cubicBezTo>
                  <a:cubicBezTo>
                    <a:pt x="1340" y="18"/>
                    <a:pt x="1340" y="18"/>
                    <a:pt x="1340" y="18"/>
                  </a:cubicBezTo>
                  <a:cubicBezTo>
                    <a:pt x="1345" y="18"/>
                    <a:pt x="1348" y="14"/>
                    <a:pt x="1348" y="9"/>
                  </a:cubicBezTo>
                  <a:cubicBezTo>
                    <a:pt x="1348" y="5"/>
                    <a:pt x="1344" y="1"/>
                    <a:pt x="1339" y="1"/>
                  </a:cubicBezTo>
                  <a:cubicBezTo>
                    <a:pt x="1307" y="3"/>
                    <a:pt x="1307" y="3"/>
                    <a:pt x="1307" y="3"/>
                  </a:cubicBezTo>
                  <a:cubicBezTo>
                    <a:pt x="1307" y="3"/>
                    <a:pt x="1307" y="3"/>
                    <a:pt x="1307" y="3"/>
                  </a:cubicBezTo>
                  <a:moveTo>
                    <a:pt x="1372" y="0"/>
                  </a:moveTo>
                  <a:cubicBezTo>
                    <a:pt x="1367" y="0"/>
                    <a:pt x="1364" y="4"/>
                    <a:pt x="1364" y="9"/>
                  </a:cubicBezTo>
                  <a:cubicBezTo>
                    <a:pt x="1364" y="13"/>
                    <a:pt x="1368" y="17"/>
                    <a:pt x="1372" y="17"/>
                  </a:cubicBezTo>
                  <a:cubicBezTo>
                    <a:pt x="1405" y="16"/>
                    <a:pt x="1405" y="16"/>
                    <a:pt x="1405" y="16"/>
                  </a:cubicBezTo>
                  <a:cubicBezTo>
                    <a:pt x="1409" y="15"/>
                    <a:pt x="1412" y="12"/>
                    <a:pt x="1412" y="8"/>
                  </a:cubicBezTo>
                  <a:cubicBezTo>
                    <a:pt x="1412" y="3"/>
                    <a:pt x="1408" y="0"/>
                    <a:pt x="1404" y="0"/>
                  </a:cubicBezTo>
                  <a:cubicBezTo>
                    <a:pt x="1372" y="0"/>
                    <a:pt x="1372" y="0"/>
                    <a:pt x="1372" y="0"/>
                  </a:cubicBezTo>
                  <a:cubicBezTo>
                    <a:pt x="1372" y="0"/>
                    <a:pt x="1372" y="0"/>
                    <a:pt x="1372" y="0"/>
                  </a:cubicBezTo>
                  <a:moveTo>
                    <a:pt x="1436" y="0"/>
                  </a:moveTo>
                  <a:cubicBezTo>
                    <a:pt x="1432" y="0"/>
                    <a:pt x="1429" y="4"/>
                    <a:pt x="1429" y="8"/>
                  </a:cubicBezTo>
                  <a:cubicBezTo>
                    <a:pt x="1429" y="12"/>
                    <a:pt x="1432" y="15"/>
                    <a:pt x="1437" y="15"/>
                  </a:cubicBezTo>
                  <a:cubicBezTo>
                    <a:pt x="1469" y="14"/>
                    <a:pt x="1469" y="14"/>
                    <a:pt x="1469" y="14"/>
                  </a:cubicBezTo>
                  <a:cubicBezTo>
                    <a:pt x="1473" y="14"/>
                    <a:pt x="1476" y="11"/>
                    <a:pt x="1476" y="7"/>
                  </a:cubicBezTo>
                  <a:cubicBezTo>
                    <a:pt x="1476" y="3"/>
                    <a:pt x="1473" y="0"/>
                    <a:pt x="1469" y="0"/>
                  </a:cubicBezTo>
                  <a:cubicBezTo>
                    <a:pt x="1437" y="0"/>
                    <a:pt x="1437" y="0"/>
                    <a:pt x="1437" y="0"/>
                  </a:cubicBezTo>
                  <a:cubicBezTo>
                    <a:pt x="1436" y="0"/>
                    <a:pt x="1436" y="0"/>
                    <a:pt x="1436" y="0"/>
                  </a:cubicBezTo>
                  <a:moveTo>
                    <a:pt x="1501" y="0"/>
                  </a:moveTo>
                  <a:cubicBezTo>
                    <a:pt x="1497" y="0"/>
                    <a:pt x="1494" y="3"/>
                    <a:pt x="1494" y="7"/>
                  </a:cubicBezTo>
                  <a:cubicBezTo>
                    <a:pt x="1494" y="11"/>
                    <a:pt x="1497" y="14"/>
                    <a:pt x="1501" y="14"/>
                  </a:cubicBezTo>
                  <a:cubicBezTo>
                    <a:pt x="1534" y="14"/>
                    <a:pt x="1534" y="14"/>
                    <a:pt x="1534" y="14"/>
                  </a:cubicBezTo>
                  <a:cubicBezTo>
                    <a:pt x="1537" y="14"/>
                    <a:pt x="1540" y="12"/>
                    <a:pt x="1540" y="8"/>
                  </a:cubicBezTo>
                  <a:cubicBezTo>
                    <a:pt x="1540" y="4"/>
                    <a:pt x="1537" y="1"/>
                    <a:pt x="1534" y="1"/>
                  </a:cubicBezTo>
                  <a:cubicBezTo>
                    <a:pt x="1501" y="0"/>
                    <a:pt x="1501" y="0"/>
                    <a:pt x="1501" y="0"/>
                  </a:cubicBezTo>
                  <a:cubicBezTo>
                    <a:pt x="1501" y="0"/>
                    <a:pt x="1501" y="0"/>
                    <a:pt x="1501" y="0"/>
                  </a:cubicBezTo>
                  <a:moveTo>
                    <a:pt x="1566" y="2"/>
                  </a:moveTo>
                  <a:cubicBezTo>
                    <a:pt x="1562" y="2"/>
                    <a:pt x="1559" y="5"/>
                    <a:pt x="1559" y="8"/>
                  </a:cubicBezTo>
                  <a:cubicBezTo>
                    <a:pt x="1559" y="12"/>
                    <a:pt x="1562" y="15"/>
                    <a:pt x="1566" y="15"/>
                  </a:cubicBezTo>
                  <a:cubicBezTo>
                    <a:pt x="1598" y="16"/>
                    <a:pt x="1598" y="16"/>
                    <a:pt x="1598" y="16"/>
                  </a:cubicBezTo>
                  <a:cubicBezTo>
                    <a:pt x="1601" y="16"/>
                    <a:pt x="1604" y="13"/>
                    <a:pt x="1604" y="10"/>
                  </a:cubicBezTo>
                  <a:cubicBezTo>
                    <a:pt x="1604" y="6"/>
                    <a:pt x="1602" y="4"/>
                    <a:pt x="1598" y="3"/>
                  </a:cubicBezTo>
                  <a:cubicBezTo>
                    <a:pt x="1566" y="2"/>
                    <a:pt x="1566" y="2"/>
                    <a:pt x="1566" y="2"/>
                  </a:cubicBezTo>
                  <a:cubicBezTo>
                    <a:pt x="1566" y="2"/>
                    <a:pt x="1566" y="2"/>
                    <a:pt x="1566" y="2"/>
                  </a:cubicBezTo>
                  <a:moveTo>
                    <a:pt x="1631" y="5"/>
                  </a:moveTo>
                  <a:cubicBezTo>
                    <a:pt x="1628" y="5"/>
                    <a:pt x="1625" y="8"/>
                    <a:pt x="1625" y="11"/>
                  </a:cubicBezTo>
                  <a:cubicBezTo>
                    <a:pt x="1625" y="14"/>
                    <a:pt x="1627" y="16"/>
                    <a:pt x="1630" y="17"/>
                  </a:cubicBezTo>
                  <a:cubicBezTo>
                    <a:pt x="1663" y="18"/>
                    <a:pt x="1663" y="18"/>
                    <a:pt x="1663" y="18"/>
                  </a:cubicBezTo>
                  <a:cubicBezTo>
                    <a:pt x="1665" y="18"/>
                    <a:pt x="1668" y="16"/>
                    <a:pt x="1668" y="13"/>
                  </a:cubicBezTo>
                  <a:cubicBezTo>
                    <a:pt x="1668" y="10"/>
                    <a:pt x="1666" y="8"/>
                    <a:pt x="1663" y="7"/>
                  </a:cubicBezTo>
                  <a:cubicBezTo>
                    <a:pt x="1631" y="5"/>
                    <a:pt x="1631" y="5"/>
                    <a:pt x="1631" y="5"/>
                  </a:cubicBezTo>
                  <a:cubicBezTo>
                    <a:pt x="1631" y="5"/>
                    <a:pt x="1631" y="5"/>
                    <a:pt x="1631" y="5"/>
                  </a:cubicBezTo>
                  <a:moveTo>
                    <a:pt x="1695" y="10"/>
                  </a:moveTo>
                  <a:cubicBezTo>
                    <a:pt x="1693" y="10"/>
                    <a:pt x="1690" y="12"/>
                    <a:pt x="1690" y="14"/>
                  </a:cubicBezTo>
                  <a:cubicBezTo>
                    <a:pt x="1690" y="17"/>
                    <a:pt x="1692" y="19"/>
                    <a:pt x="1695" y="20"/>
                  </a:cubicBezTo>
                  <a:cubicBezTo>
                    <a:pt x="1727" y="22"/>
                    <a:pt x="1727" y="22"/>
                    <a:pt x="1727" y="22"/>
                  </a:cubicBezTo>
                  <a:cubicBezTo>
                    <a:pt x="1729" y="22"/>
                    <a:pt x="1731" y="20"/>
                    <a:pt x="1732" y="17"/>
                  </a:cubicBezTo>
                  <a:cubicBezTo>
                    <a:pt x="1732" y="15"/>
                    <a:pt x="1730" y="13"/>
                    <a:pt x="1728" y="13"/>
                  </a:cubicBezTo>
                  <a:cubicBezTo>
                    <a:pt x="1695" y="10"/>
                    <a:pt x="1695" y="10"/>
                    <a:pt x="1695" y="10"/>
                  </a:cubicBezTo>
                  <a:cubicBezTo>
                    <a:pt x="1695" y="10"/>
                    <a:pt x="1695" y="10"/>
                    <a:pt x="1695" y="10"/>
                  </a:cubicBezTo>
                  <a:moveTo>
                    <a:pt x="1760" y="16"/>
                  </a:moveTo>
                  <a:cubicBezTo>
                    <a:pt x="1758" y="16"/>
                    <a:pt x="1756" y="17"/>
                    <a:pt x="1756" y="19"/>
                  </a:cubicBezTo>
                  <a:cubicBezTo>
                    <a:pt x="1755" y="22"/>
                    <a:pt x="1757" y="23"/>
                    <a:pt x="1759" y="24"/>
                  </a:cubicBezTo>
                  <a:cubicBezTo>
                    <a:pt x="1791" y="26"/>
                    <a:pt x="1791" y="26"/>
                    <a:pt x="1791" y="26"/>
                  </a:cubicBezTo>
                  <a:cubicBezTo>
                    <a:pt x="1793" y="26"/>
                    <a:pt x="1795" y="25"/>
                    <a:pt x="1795" y="23"/>
                  </a:cubicBezTo>
                  <a:cubicBezTo>
                    <a:pt x="1795" y="21"/>
                    <a:pt x="1794" y="20"/>
                    <a:pt x="1792" y="19"/>
                  </a:cubicBezTo>
                  <a:cubicBezTo>
                    <a:pt x="1760" y="16"/>
                    <a:pt x="1760" y="16"/>
                    <a:pt x="1760" y="16"/>
                  </a:cubicBezTo>
                  <a:cubicBezTo>
                    <a:pt x="1760" y="16"/>
                    <a:pt x="1760" y="16"/>
                    <a:pt x="1760" y="16"/>
                  </a:cubicBezTo>
                  <a:moveTo>
                    <a:pt x="1824" y="23"/>
                  </a:moveTo>
                  <a:cubicBezTo>
                    <a:pt x="1823" y="23"/>
                    <a:pt x="1821" y="24"/>
                    <a:pt x="1821" y="26"/>
                  </a:cubicBezTo>
                  <a:cubicBezTo>
                    <a:pt x="1821" y="27"/>
                    <a:pt x="1822" y="29"/>
                    <a:pt x="1824" y="29"/>
                  </a:cubicBezTo>
                  <a:cubicBezTo>
                    <a:pt x="1856" y="32"/>
                    <a:pt x="1856" y="32"/>
                    <a:pt x="1856" y="32"/>
                  </a:cubicBezTo>
                  <a:cubicBezTo>
                    <a:pt x="1857" y="32"/>
                    <a:pt x="1858" y="31"/>
                    <a:pt x="1858" y="30"/>
                  </a:cubicBezTo>
                  <a:cubicBezTo>
                    <a:pt x="1858" y="29"/>
                    <a:pt x="1858" y="27"/>
                    <a:pt x="1856" y="27"/>
                  </a:cubicBezTo>
                  <a:cubicBezTo>
                    <a:pt x="1824" y="23"/>
                    <a:pt x="1824" y="23"/>
                    <a:pt x="1824" y="23"/>
                  </a:cubicBezTo>
                  <a:cubicBezTo>
                    <a:pt x="1824" y="23"/>
                    <a:pt x="1824" y="23"/>
                    <a:pt x="1824" y="23"/>
                  </a:cubicBezTo>
                  <a:moveTo>
                    <a:pt x="1888" y="32"/>
                  </a:moveTo>
                  <a:cubicBezTo>
                    <a:pt x="1887" y="32"/>
                    <a:pt x="1886" y="32"/>
                    <a:pt x="1886" y="33"/>
                  </a:cubicBezTo>
                  <a:cubicBezTo>
                    <a:pt x="1886" y="34"/>
                    <a:pt x="1887" y="35"/>
                    <a:pt x="1888" y="35"/>
                  </a:cubicBezTo>
                  <a:cubicBezTo>
                    <a:pt x="1920" y="39"/>
                    <a:pt x="1920" y="39"/>
                    <a:pt x="1920" y="39"/>
                  </a:cubicBezTo>
                  <a:cubicBezTo>
                    <a:pt x="1921" y="39"/>
                    <a:pt x="1921" y="38"/>
                    <a:pt x="1921" y="38"/>
                  </a:cubicBezTo>
                  <a:cubicBezTo>
                    <a:pt x="1921" y="37"/>
                    <a:pt x="1921" y="37"/>
                    <a:pt x="1920" y="36"/>
                  </a:cubicBezTo>
                  <a:cubicBezTo>
                    <a:pt x="1888" y="32"/>
                    <a:pt x="1888" y="32"/>
                    <a:pt x="1888" y="32"/>
                  </a:cubicBezTo>
                  <a:cubicBezTo>
                    <a:pt x="1888" y="32"/>
                    <a:pt x="1888" y="32"/>
                    <a:pt x="1888" y="32"/>
                  </a:cubicBezTo>
                  <a:moveTo>
                    <a:pt x="1953" y="41"/>
                  </a:moveTo>
                  <a:cubicBezTo>
                    <a:pt x="1952" y="42"/>
                    <a:pt x="1952" y="42"/>
                    <a:pt x="1952" y="42"/>
                  </a:cubicBezTo>
                  <a:cubicBezTo>
                    <a:pt x="1953" y="42"/>
                    <a:pt x="1953" y="42"/>
                    <a:pt x="1953" y="42"/>
                  </a:cubicBezTo>
                  <a:cubicBezTo>
                    <a:pt x="1969" y="44"/>
                    <a:pt x="1969" y="44"/>
                    <a:pt x="1969" y="44"/>
                  </a:cubicBezTo>
                  <a:cubicBezTo>
                    <a:pt x="1953" y="41"/>
                    <a:pt x="1953" y="41"/>
                    <a:pt x="1953" y="41"/>
                  </a:cubicBezTo>
                  <a:cubicBezTo>
                    <a:pt x="1953" y="41"/>
                    <a:pt x="1953" y="41"/>
                    <a:pt x="1953" y="41"/>
                  </a:cubicBezTo>
                </a:path>
              </a:pathLst>
            </a:custGeom>
            <a:solidFill>
              <a:schemeClr val="accent4">
                <a:lumMod val="60000"/>
                <a:lumOff val="40000"/>
                <a:alpha val="32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619"/>
            <p:cNvSpPr>
              <a:spLocks noEditPoints="1"/>
            </p:cNvSpPr>
            <p:nvPr/>
          </p:nvSpPr>
          <p:spPr bwMode="auto">
            <a:xfrm>
              <a:off x="164286" y="5319733"/>
              <a:ext cx="3633654" cy="3086213"/>
            </a:xfrm>
            <a:custGeom>
              <a:avLst/>
              <a:gdLst>
                <a:gd name="T0" fmla="*/ 1 w 1317"/>
                <a:gd name="T1" fmla="*/ 1108 h 1118"/>
                <a:gd name="T2" fmla="*/ 4 w 1317"/>
                <a:gd name="T3" fmla="*/ 1085 h 1118"/>
                <a:gd name="T4" fmla="*/ 5 w 1317"/>
                <a:gd name="T5" fmla="*/ 1086 h 1118"/>
                <a:gd name="T6" fmla="*/ 0 w 1317"/>
                <a:gd name="T7" fmla="*/ 1113 h 1118"/>
                <a:gd name="T8" fmla="*/ 17 w 1317"/>
                <a:gd name="T9" fmla="*/ 1033 h 1118"/>
                <a:gd name="T10" fmla="*/ 24 w 1317"/>
                <a:gd name="T11" fmla="*/ 997 h 1118"/>
                <a:gd name="T12" fmla="*/ 14 w 1317"/>
                <a:gd name="T13" fmla="*/ 1035 h 1118"/>
                <a:gd name="T14" fmla="*/ 53 w 1317"/>
                <a:gd name="T15" fmla="*/ 918 h 1118"/>
                <a:gd name="T16" fmla="*/ 43 w 1317"/>
                <a:gd name="T17" fmla="*/ 915 h 1118"/>
                <a:gd name="T18" fmla="*/ 64 w 1317"/>
                <a:gd name="T19" fmla="*/ 871 h 1118"/>
                <a:gd name="T20" fmla="*/ 85 w 1317"/>
                <a:gd name="T21" fmla="*/ 838 h 1118"/>
                <a:gd name="T22" fmla="*/ 60 w 1317"/>
                <a:gd name="T23" fmla="*/ 863 h 1118"/>
                <a:gd name="T24" fmla="*/ 108 w 1317"/>
                <a:gd name="T25" fmla="*/ 789 h 1118"/>
                <a:gd name="T26" fmla="*/ 119 w 1317"/>
                <a:gd name="T27" fmla="*/ 748 h 1118"/>
                <a:gd name="T28" fmla="*/ 97 w 1317"/>
                <a:gd name="T29" fmla="*/ 792 h 1118"/>
                <a:gd name="T30" fmla="*/ 165 w 1317"/>
                <a:gd name="T31" fmla="*/ 684 h 1118"/>
                <a:gd name="T32" fmla="*/ 148 w 1317"/>
                <a:gd name="T33" fmla="*/ 674 h 1118"/>
                <a:gd name="T34" fmla="*/ 179 w 1317"/>
                <a:gd name="T35" fmla="*/ 641 h 1118"/>
                <a:gd name="T36" fmla="*/ 212 w 1317"/>
                <a:gd name="T37" fmla="*/ 611 h 1118"/>
                <a:gd name="T38" fmla="*/ 176 w 1317"/>
                <a:gd name="T39" fmla="*/ 627 h 1118"/>
                <a:gd name="T40" fmla="*/ 243 w 1317"/>
                <a:gd name="T41" fmla="*/ 568 h 1118"/>
                <a:gd name="T42" fmla="*/ 261 w 1317"/>
                <a:gd name="T43" fmla="*/ 526 h 1118"/>
                <a:gd name="T44" fmla="*/ 228 w 1317"/>
                <a:gd name="T45" fmla="*/ 570 h 1118"/>
                <a:gd name="T46" fmla="*/ 320 w 1317"/>
                <a:gd name="T47" fmla="*/ 476 h 1118"/>
                <a:gd name="T48" fmla="*/ 302 w 1317"/>
                <a:gd name="T49" fmla="*/ 461 h 1118"/>
                <a:gd name="T50" fmla="*/ 340 w 1317"/>
                <a:gd name="T51" fmla="*/ 437 h 1118"/>
                <a:gd name="T52" fmla="*/ 380 w 1317"/>
                <a:gd name="T53" fmla="*/ 414 h 1118"/>
                <a:gd name="T54" fmla="*/ 340 w 1317"/>
                <a:gd name="T55" fmla="*/ 420 h 1118"/>
                <a:gd name="T56" fmla="*/ 420 w 1317"/>
                <a:gd name="T57" fmla="*/ 378 h 1118"/>
                <a:gd name="T58" fmla="*/ 446 w 1317"/>
                <a:gd name="T59" fmla="*/ 339 h 1118"/>
                <a:gd name="T60" fmla="*/ 403 w 1317"/>
                <a:gd name="T61" fmla="*/ 377 h 1118"/>
                <a:gd name="T62" fmla="*/ 486 w 1317"/>
                <a:gd name="T63" fmla="*/ 323 h 1118"/>
                <a:gd name="T64" fmla="*/ 498 w 1317"/>
                <a:gd name="T65" fmla="*/ 284 h 1118"/>
                <a:gd name="T66" fmla="*/ 540 w 1317"/>
                <a:gd name="T67" fmla="*/ 269 h 1118"/>
                <a:gd name="T68" fmla="*/ 587 w 1317"/>
                <a:gd name="T69" fmla="*/ 238 h 1118"/>
                <a:gd name="T70" fmla="*/ 618 w 1317"/>
                <a:gd name="T71" fmla="*/ 206 h 1118"/>
                <a:gd name="T72" fmla="*/ 658 w 1317"/>
                <a:gd name="T73" fmla="*/ 210 h 1118"/>
                <a:gd name="T74" fmla="*/ 618 w 1317"/>
                <a:gd name="T75" fmla="*/ 206 h 1118"/>
                <a:gd name="T76" fmla="*/ 705 w 1317"/>
                <a:gd name="T77" fmla="*/ 185 h 1118"/>
                <a:gd name="T78" fmla="*/ 725 w 1317"/>
                <a:gd name="T79" fmla="*/ 150 h 1118"/>
                <a:gd name="T80" fmla="*/ 775 w 1317"/>
                <a:gd name="T81" fmla="*/ 128 h 1118"/>
                <a:gd name="T82" fmla="*/ 814 w 1317"/>
                <a:gd name="T83" fmla="*/ 134 h 1118"/>
                <a:gd name="T84" fmla="*/ 775 w 1317"/>
                <a:gd name="T85" fmla="*/ 128 h 1118"/>
                <a:gd name="T86" fmla="*/ 864 w 1317"/>
                <a:gd name="T87" fmla="*/ 114 h 1118"/>
                <a:gd name="T88" fmla="*/ 888 w 1317"/>
                <a:gd name="T89" fmla="*/ 85 h 1118"/>
                <a:gd name="T90" fmla="*/ 935 w 1317"/>
                <a:gd name="T91" fmla="*/ 80 h 1118"/>
                <a:gd name="T92" fmla="*/ 982 w 1317"/>
                <a:gd name="T93" fmla="*/ 65 h 1118"/>
                <a:gd name="T94" fmla="*/ 940 w 1317"/>
                <a:gd name="T95" fmla="*/ 69 h 1118"/>
                <a:gd name="T96" fmla="*/ 1029 w 1317"/>
                <a:gd name="T97" fmla="*/ 60 h 1118"/>
                <a:gd name="T98" fmla="*/ 1057 w 1317"/>
                <a:gd name="T99" fmla="*/ 39 h 1118"/>
                <a:gd name="T100" fmla="*/ 1106 w 1317"/>
                <a:gd name="T101" fmla="*/ 34 h 1118"/>
                <a:gd name="T102" fmla="*/ 1149 w 1317"/>
                <a:gd name="T103" fmla="*/ 26 h 1118"/>
                <a:gd name="T104" fmla="*/ 1111 w 1317"/>
                <a:gd name="T105" fmla="*/ 28 h 1118"/>
                <a:gd name="T106" fmla="*/ 1198 w 1317"/>
                <a:gd name="T107" fmla="*/ 20 h 1118"/>
                <a:gd name="T108" fmla="*/ 1230 w 1317"/>
                <a:gd name="T109" fmla="*/ 9 h 1118"/>
                <a:gd name="T110" fmla="*/ 1283 w 1317"/>
                <a:gd name="T111" fmla="*/ 4 h 1118"/>
                <a:gd name="T112" fmla="*/ 1317 w 1317"/>
                <a:gd name="T113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17" h="1118">
                  <a:moveTo>
                    <a:pt x="0" y="1118"/>
                  </a:moveTo>
                  <a:cubicBezTo>
                    <a:pt x="0" y="1118"/>
                    <a:pt x="0" y="1116"/>
                    <a:pt x="0" y="1113"/>
                  </a:cubicBezTo>
                  <a:cubicBezTo>
                    <a:pt x="0" y="1111"/>
                    <a:pt x="0" y="1110"/>
                    <a:pt x="1" y="1108"/>
                  </a:cubicBezTo>
                  <a:cubicBezTo>
                    <a:pt x="1" y="1106"/>
                    <a:pt x="1" y="1104"/>
                    <a:pt x="1" y="1102"/>
                  </a:cubicBezTo>
                  <a:cubicBezTo>
                    <a:pt x="2" y="1094"/>
                    <a:pt x="3" y="1085"/>
                    <a:pt x="3" y="1085"/>
                  </a:cubicBezTo>
                  <a:cubicBezTo>
                    <a:pt x="3" y="1085"/>
                    <a:pt x="4" y="1084"/>
                    <a:pt x="4" y="1085"/>
                  </a:cubicBezTo>
                  <a:cubicBezTo>
                    <a:pt x="5" y="1085"/>
                    <a:pt x="5" y="1085"/>
                    <a:pt x="5" y="1086"/>
                  </a:cubicBezTo>
                  <a:cubicBezTo>
                    <a:pt x="5" y="1086"/>
                    <a:pt x="5" y="1086"/>
                    <a:pt x="5" y="1086"/>
                  </a:cubicBezTo>
                  <a:cubicBezTo>
                    <a:pt x="5" y="1086"/>
                    <a:pt x="5" y="1086"/>
                    <a:pt x="5" y="1086"/>
                  </a:cubicBezTo>
                  <a:cubicBezTo>
                    <a:pt x="5" y="1086"/>
                    <a:pt x="4" y="1094"/>
                    <a:pt x="2" y="1102"/>
                  </a:cubicBezTo>
                  <a:cubicBezTo>
                    <a:pt x="2" y="1104"/>
                    <a:pt x="2" y="1106"/>
                    <a:pt x="1" y="1108"/>
                  </a:cubicBezTo>
                  <a:cubicBezTo>
                    <a:pt x="1" y="1110"/>
                    <a:pt x="1" y="1111"/>
                    <a:pt x="0" y="1113"/>
                  </a:cubicBezTo>
                  <a:cubicBezTo>
                    <a:pt x="0" y="1116"/>
                    <a:pt x="0" y="1118"/>
                    <a:pt x="0" y="1118"/>
                  </a:cubicBezTo>
                  <a:close/>
                  <a:moveTo>
                    <a:pt x="14" y="1035"/>
                  </a:moveTo>
                  <a:cubicBezTo>
                    <a:pt x="16" y="1035"/>
                    <a:pt x="17" y="1034"/>
                    <a:pt x="17" y="1033"/>
                  </a:cubicBezTo>
                  <a:cubicBezTo>
                    <a:pt x="26" y="1001"/>
                    <a:pt x="26" y="1001"/>
                    <a:pt x="26" y="1001"/>
                  </a:cubicBezTo>
                  <a:cubicBezTo>
                    <a:pt x="26" y="1001"/>
                    <a:pt x="26" y="1001"/>
                    <a:pt x="26" y="1001"/>
                  </a:cubicBezTo>
                  <a:cubicBezTo>
                    <a:pt x="27" y="999"/>
                    <a:pt x="25" y="997"/>
                    <a:pt x="24" y="997"/>
                  </a:cubicBezTo>
                  <a:cubicBezTo>
                    <a:pt x="22" y="996"/>
                    <a:pt x="20" y="998"/>
                    <a:pt x="19" y="1000"/>
                  </a:cubicBezTo>
                  <a:cubicBezTo>
                    <a:pt x="12" y="1031"/>
                    <a:pt x="12" y="1031"/>
                    <a:pt x="12" y="1031"/>
                  </a:cubicBezTo>
                  <a:cubicBezTo>
                    <a:pt x="12" y="1033"/>
                    <a:pt x="13" y="1034"/>
                    <a:pt x="14" y="1035"/>
                  </a:cubicBezTo>
                  <a:close/>
                  <a:moveTo>
                    <a:pt x="36" y="952"/>
                  </a:moveTo>
                  <a:cubicBezTo>
                    <a:pt x="39" y="953"/>
                    <a:pt x="41" y="952"/>
                    <a:pt x="42" y="949"/>
                  </a:cubicBezTo>
                  <a:cubicBezTo>
                    <a:pt x="53" y="918"/>
                    <a:pt x="53" y="918"/>
                    <a:pt x="53" y="918"/>
                  </a:cubicBezTo>
                  <a:cubicBezTo>
                    <a:pt x="53" y="918"/>
                    <a:pt x="53" y="918"/>
                    <a:pt x="53" y="918"/>
                  </a:cubicBezTo>
                  <a:cubicBezTo>
                    <a:pt x="54" y="915"/>
                    <a:pt x="52" y="912"/>
                    <a:pt x="49" y="912"/>
                  </a:cubicBezTo>
                  <a:cubicBezTo>
                    <a:pt x="47" y="911"/>
                    <a:pt x="44" y="912"/>
                    <a:pt x="43" y="915"/>
                  </a:cubicBezTo>
                  <a:cubicBezTo>
                    <a:pt x="33" y="946"/>
                    <a:pt x="33" y="946"/>
                    <a:pt x="33" y="946"/>
                  </a:cubicBezTo>
                  <a:cubicBezTo>
                    <a:pt x="33" y="949"/>
                    <a:pt x="34" y="951"/>
                    <a:pt x="36" y="952"/>
                  </a:cubicBezTo>
                  <a:close/>
                  <a:moveTo>
                    <a:pt x="64" y="871"/>
                  </a:moveTo>
                  <a:cubicBezTo>
                    <a:pt x="67" y="873"/>
                    <a:pt x="71" y="871"/>
                    <a:pt x="72" y="868"/>
                  </a:cubicBezTo>
                  <a:cubicBezTo>
                    <a:pt x="85" y="838"/>
                    <a:pt x="85" y="838"/>
                    <a:pt x="85" y="838"/>
                  </a:cubicBezTo>
                  <a:cubicBezTo>
                    <a:pt x="85" y="838"/>
                    <a:pt x="85" y="838"/>
                    <a:pt x="85" y="838"/>
                  </a:cubicBezTo>
                  <a:cubicBezTo>
                    <a:pt x="87" y="834"/>
                    <a:pt x="85" y="830"/>
                    <a:pt x="81" y="828"/>
                  </a:cubicBezTo>
                  <a:cubicBezTo>
                    <a:pt x="78" y="827"/>
                    <a:pt x="74" y="829"/>
                    <a:pt x="72" y="833"/>
                  </a:cubicBezTo>
                  <a:cubicBezTo>
                    <a:pt x="60" y="863"/>
                    <a:pt x="60" y="863"/>
                    <a:pt x="60" y="863"/>
                  </a:cubicBezTo>
                  <a:cubicBezTo>
                    <a:pt x="59" y="866"/>
                    <a:pt x="61" y="870"/>
                    <a:pt x="64" y="871"/>
                  </a:cubicBezTo>
                  <a:close/>
                  <a:moveTo>
                    <a:pt x="97" y="792"/>
                  </a:moveTo>
                  <a:cubicBezTo>
                    <a:pt x="101" y="794"/>
                    <a:pt x="106" y="793"/>
                    <a:pt x="108" y="789"/>
                  </a:cubicBezTo>
                  <a:cubicBezTo>
                    <a:pt x="123" y="760"/>
                    <a:pt x="123" y="760"/>
                    <a:pt x="123" y="760"/>
                  </a:cubicBezTo>
                  <a:cubicBezTo>
                    <a:pt x="123" y="759"/>
                    <a:pt x="123" y="759"/>
                    <a:pt x="123" y="759"/>
                  </a:cubicBezTo>
                  <a:cubicBezTo>
                    <a:pt x="125" y="755"/>
                    <a:pt x="123" y="750"/>
                    <a:pt x="119" y="748"/>
                  </a:cubicBezTo>
                  <a:cubicBezTo>
                    <a:pt x="114" y="746"/>
                    <a:pt x="109" y="748"/>
                    <a:pt x="107" y="752"/>
                  </a:cubicBezTo>
                  <a:cubicBezTo>
                    <a:pt x="94" y="782"/>
                    <a:pt x="94" y="782"/>
                    <a:pt x="94" y="782"/>
                  </a:cubicBezTo>
                  <a:cubicBezTo>
                    <a:pt x="92" y="786"/>
                    <a:pt x="93" y="790"/>
                    <a:pt x="97" y="792"/>
                  </a:cubicBezTo>
                  <a:close/>
                  <a:moveTo>
                    <a:pt x="136" y="715"/>
                  </a:moveTo>
                  <a:cubicBezTo>
                    <a:pt x="140" y="718"/>
                    <a:pt x="146" y="716"/>
                    <a:pt x="148" y="712"/>
                  </a:cubicBezTo>
                  <a:cubicBezTo>
                    <a:pt x="165" y="684"/>
                    <a:pt x="165" y="684"/>
                    <a:pt x="165" y="684"/>
                  </a:cubicBezTo>
                  <a:cubicBezTo>
                    <a:pt x="165" y="684"/>
                    <a:pt x="165" y="684"/>
                    <a:pt x="165" y="684"/>
                  </a:cubicBezTo>
                  <a:cubicBezTo>
                    <a:pt x="167" y="679"/>
                    <a:pt x="166" y="673"/>
                    <a:pt x="161" y="671"/>
                  </a:cubicBezTo>
                  <a:cubicBezTo>
                    <a:pt x="157" y="668"/>
                    <a:pt x="151" y="670"/>
                    <a:pt x="148" y="674"/>
                  </a:cubicBezTo>
                  <a:cubicBezTo>
                    <a:pt x="132" y="703"/>
                    <a:pt x="132" y="703"/>
                    <a:pt x="132" y="703"/>
                  </a:cubicBezTo>
                  <a:cubicBezTo>
                    <a:pt x="130" y="707"/>
                    <a:pt x="131" y="713"/>
                    <a:pt x="136" y="715"/>
                  </a:cubicBezTo>
                  <a:close/>
                  <a:moveTo>
                    <a:pt x="179" y="641"/>
                  </a:moveTo>
                  <a:cubicBezTo>
                    <a:pt x="184" y="644"/>
                    <a:pt x="190" y="643"/>
                    <a:pt x="194" y="638"/>
                  </a:cubicBezTo>
                  <a:cubicBezTo>
                    <a:pt x="212" y="611"/>
                    <a:pt x="212" y="611"/>
                    <a:pt x="212" y="611"/>
                  </a:cubicBezTo>
                  <a:cubicBezTo>
                    <a:pt x="212" y="611"/>
                    <a:pt x="212" y="611"/>
                    <a:pt x="212" y="611"/>
                  </a:cubicBezTo>
                  <a:cubicBezTo>
                    <a:pt x="215" y="606"/>
                    <a:pt x="214" y="600"/>
                    <a:pt x="209" y="596"/>
                  </a:cubicBezTo>
                  <a:cubicBezTo>
                    <a:pt x="204" y="593"/>
                    <a:pt x="197" y="595"/>
                    <a:pt x="194" y="600"/>
                  </a:cubicBezTo>
                  <a:cubicBezTo>
                    <a:pt x="176" y="627"/>
                    <a:pt x="176" y="627"/>
                    <a:pt x="176" y="627"/>
                  </a:cubicBezTo>
                  <a:cubicBezTo>
                    <a:pt x="173" y="632"/>
                    <a:pt x="175" y="638"/>
                    <a:pt x="179" y="641"/>
                  </a:cubicBezTo>
                  <a:close/>
                  <a:moveTo>
                    <a:pt x="228" y="570"/>
                  </a:moveTo>
                  <a:cubicBezTo>
                    <a:pt x="233" y="573"/>
                    <a:pt x="240" y="572"/>
                    <a:pt x="243" y="568"/>
                  </a:cubicBezTo>
                  <a:cubicBezTo>
                    <a:pt x="263" y="542"/>
                    <a:pt x="263" y="542"/>
                    <a:pt x="263" y="542"/>
                  </a:cubicBezTo>
                  <a:cubicBezTo>
                    <a:pt x="264" y="542"/>
                    <a:pt x="264" y="542"/>
                    <a:pt x="264" y="542"/>
                  </a:cubicBezTo>
                  <a:cubicBezTo>
                    <a:pt x="267" y="537"/>
                    <a:pt x="266" y="530"/>
                    <a:pt x="261" y="526"/>
                  </a:cubicBezTo>
                  <a:cubicBezTo>
                    <a:pt x="256" y="522"/>
                    <a:pt x="249" y="523"/>
                    <a:pt x="246" y="528"/>
                  </a:cubicBezTo>
                  <a:cubicBezTo>
                    <a:pt x="226" y="554"/>
                    <a:pt x="226" y="554"/>
                    <a:pt x="226" y="554"/>
                  </a:cubicBezTo>
                  <a:cubicBezTo>
                    <a:pt x="222" y="559"/>
                    <a:pt x="223" y="566"/>
                    <a:pt x="228" y="570"/>
                  </a:cubicBezTo>
                  <a:close/>
                  <a:moveTo>
                    <a:pt x="282" y="501"/>
                  </a:moveTo>
                  <a:cubicBezTo>
                    <a:pt x="286" y="506"/>
                    <a:pt x="294" y="505"/>
                    <a:pt x="298" y="501"/>
                  </a:cubicBezTo>
                  <a:cubicBezTo>
                    <a:pt x="320" y="476"/>
                    <a:pt x="320" y="476"/>
                    <a:pt x="320" y="476"/>
                  </a:cubicBezTo>
                  <a:cubicBezTo>
                    <a:pt x="320" y="476"/>
                    <a:pt x="320" y="476"/>
                    <a:pt x="320" y="476"/>
                  </a:cubicBezTo>
                  <a:cubicBezTo>
                    <a:pt x="324" y="471"/>
                    <a:pt x="324" y="464"/>
                    <a:pt x="319" y="459"/>
                  </a:cubicBezTo>
                  <a:cubicBezTo>
                    <a:pt x="314" y="455"/>
                    <a:pt x="306" y="456"/>
                    <a:pt x="302" y="461"/>
                  </a:cubicBezTo>
                  <a:cubicBezTo>
                    <a:pt x="281" y="485"/>
                    <a:pt x="281" y="485"/>
                    <a:pt x="281" y="485"/>
                  </a:cubicBezTo>
                  <a:cubicBezTo>
                    <a:pt x="276" y="490"/>
                    <a:pt x="277" y="497"/>
                    <a:pt x="282" y="501"/>
                  </a:cubicBezTo>
                  <a:close/>
                  <a:moveTo>
                    <a:pt x="340" y="437"/>
                  </a:moveTo>
                  <a:cubicBezTo>
                    <a:pt x="344" y="442"/>
                    <a:pt x="352" y="442"/>
                    <a:pt x="357" y="437"/>
                  </a:cubicBezTo>
                  <a:cubicBezTo>
                    <a:pt x="380" y="414"/>
                    <a:pt x="380" y="414"/>
                    <a:pt x="380" y="414"/>
                  </a:cubicBezTo>
                  <a:cubicBezTo>
                    <a:pt x="380" y="414"/>
                    <a:pt x="380" y="414"/>
                    <a:pt x="380" y="414"/>
                  </a:cubicBezTo>
                  <a:cubicBezTo>
                    <a:pt x="385" y="410"/>
                    <a:pt x="385" y="402"/>
                    <a:pt x="380" y="397"/>
                  </a:cubicBezTo>
                  <a:cubicBezTo>
                    <a:pt x="375" y="393"/>
                    <a:pt x="368" y="393"/>
                    <a:pt x="363" y="397"/>
                  </a:cubicBezTo>
                  <a:cubicBezTo>
                    <a:pt x="340" y="420"/>
                    <a:pt x="340" y="420"/>
                    <a:pt x="340" y="420"/>
                  </a:cubicBezTo>
                  <a:cubicBezTo>
                    <a:pt x="335" y="425"/>
                    <a:pt x="335" y="432"/>
                    <a:pt x="340" y="437"/>
                  </a:cubicBezTo>
                  <a:close/>
                  <a:moveTo>
                    <a:pt x="403" y="377"/>
                  </a:moveTo>
                  <a:cubicBezTo>
                    <a:pt x="407" y="382"/>
                    <a:pt x="415" y="382"/>
                    <a:pt x="420" y="378"/>
                  </a:cubicBezTo>
                  <a:cubicBezTo>
                    <a:pt x="444" y="357"/>
                    <a:pt x="444" y="357"/>
                    <a:pt x="444" y="357"/>
                  </a:cubicBezTo>
                  <a:cubicBezTo>
                    <a:pt x="445" y="357"/>
                    <a:pt x="445" y="357"/>
                    <a:pt x="445" y="357"/>
                  </a:cubicBezTo>
                  <a:cubicBezTo>
                    <a:pt x="450" y="352"/>
                    <a:pt x="450" y="344"/>
                    <a:pt x="446" y="339"/>
                  </a:cubicBezTo>
                  <a:cubicBezTo>
                    <a:pt x="441" y="334"/>
                    <a:pt x="434" y="334"/>
                    <a:pt x="429" y="338"/>
                  </a:cubicBezTo>
                  <a:cubicBezTo>
                    <a:pt x="404" y="360"/>
                    <a:pt x="404" y="360"/>
                    <a:pt x="404" y="360"/>
                  </a:cubicBezTo>
                  <a:cubicBezTo>
                    <a:pt x="399" y="364"/>
                    <a:pt x="398" y="372"/>
                    <a:pt x="403" y="377"/>
                  </a:cubicBezTo>
                  <a:close/>
                  <a:moveTo>
                    <a:pt x="472" y="303"/>
                  </a:moveTo>
                  <a:cubicBezTo>
                    <a:pt x="466" y="308"/>
                    <a:pt x="465" y="315"/>
                    <a:pt x="469" y="321"/>
                  </a:cubicBezTo>
                  <a:cubicBezTo>
                    <a:pt x="473" y="326"/>
                    <a:pt x="481" y="327"/>
                    <a:pt x="486" y="323"/>
                  </a:cubicBezTo>
                  <a:cubicBezTo>
                    <a:pt x="512" y="303"/>
                    <a:pt x="512" y="303"/>
                    <a:pt x="512" y="303"/>
                  </a:cubicBezTo>
                  <a:cubicBezTo>
                    <a:pt x="518" y="299"/>
                    <a:pt x="519" y="292"/>
                    <a:pt x="515" y="286"/>
                  </a:cubicBezTo>
                  <a:cubicBezTo>
                    <a:pt x="511" y="281"/>
                    <a:pt x="503" y="280"/>
                    <a:pt x="498" y="284"/>
                  </a:cubicBezTo>
                  <a:cubicBezTo>
                    <a:pt x="472" y="303"/>
                    <a:pt x="472" y="303"/>
                    <a:pt x="472" y="303"/>
                  </a:cubicBezTo>
                  <a:close/>
                  <a:moveTo>
                    <a:pt x="543" y="252"/>
                  </a:moveTo>
                  <a:cubicBezTo>
                    <a:pt x="538" y="256"/>
                    <a:pt x="536" y="263"/>
                    <a:pt x="540" y="269"/>
                  </a:cubicBezTo>
                  <a:cubicBezTo>
                    <a:pt x="543" y="274"/>
                    <a:pt x="551" y="276"/>
                    <a:pt x="556" y="272"/>
                  </a:cubicBezTo>
                  <a:cubicBezTo>
                    <a:pt x="584" y="254"/>
                    <a:pt x="584" y="254"/>
                    <a:pt x="584" y="254"/>
                  </a:cubicBezTo>
                  <a:cubicBezTo>
                    <a:pt x="589" y="251"/>
                    <a:pt x="591" y="243"/>
                    <a:pt x="587" y="238"/>
                  </a:cubicBezTo>
                  <a:cubicBezTo>
                    <a:pt x="584" y="232"/>
                    <a:pt x="576" y="231"/>
                    <a:pt x="571" y="234"/>
                  </a:cubicBezTo>
                  <a:cubicBezTo>
                    <a:pt x="543" y="252"/>
                    <a:pt x="543" y="252"/>
                    <a:pt x="543" y="252"/>
                  </a:cubicBezTo>
                  <a:close/>
                  <a:moveTo>
                    <a:pt x="618" y="206"/>
                  </a:moveTo>
                  <a:cubicBezTo>
                    <a:pt x="612" y="209"/>
                    <a:pt x="610" y="216"/>
                    <a:pt x="614" y="222"/>
                  </a:cubicBezTo>
                  <a:cubicBezTo>
                    <a:pt x="617" y="228"/>
                    <a:pt x="624" y="230"/>
                    <a:pt x="630" y="226"/>
                  </a:cubicBezTo>
                  <a:cubicBezTo>
                    <a:pt x="658" y="210"/>
                    <a:pt x="658" y="210"/>
                    <a:pt x="658" y="210"/>
                  </a:cubicBezTo>
                  <a:cubicBezTo>
                    <a:pt x="664" y="207"/>
                    <a:pt x="666" y="200"/>
                    <a:pt x="662" y="194"/>
                  </a:cubicBezTo>
                  <a:cubicBezTo>
                    <a:pt x="659" y="189"/>
                    <a:pt x="652" y="187"/>
                    <a:pt x="647" y="190"/>
                  </a:cubicBezTo>
                  <a:cubicBezTo>
                    <a:pt x="618" y="206"/>
                    <a:pt x="618" y="206"/>
                    <a:pt x="618" y="206"/>
                  </a:cubicBezTo>
                  <a:close/>
                  <a:moveTo>
                    <a:pt x="695" y="164"/>
                  </a:moveTo>
                  <a:cubicBezTo>
                    <a:pt x="690" y="167"/>
                    <a:pt x="688" y="174"/>
                    <a:pt x="690" y="180"/>
                  </a:cubicBezTo>
                  <a:cubicBezTo>
                    <a:pt x="693" y="185"/>
                    <a:pt x="700" y="187"/>
                    <a:pt x="705" y="185"/>
                  </a:cubicBezTo>
                  <a:cubicBezTo>
                    <a:pt x="735" y="170"/>
                    <a:pt x="735" y="170"/>
                    <a:pt x="735" y="170"/>
                  </a:cubicBezTo>
                  <a:cubicBezTo>
                    <a:pt x="740" y="167"/>
                    <a:pt x="742" y="161"/>
                    <a:pt x="740" y="155"/>
                  </a:cubicBezTo>
                  <a:cubicBezTo>
                    <a:pt x="737" y="150"/>
                    <a:pt x="731" y="148"/>
                    <a:pt x="725" y="150"/>
                  </a:cubicBezTo>
                  <a:cubicBezTo>
                    <a:pt x="696" y="164"/>
                    <a:pt x="696" y="164"/>
                    <a:pt x="696" y="164"/>
                  </a:cubicBezTo>
                  <a:lnTo>
                    <a:pt x="695" y="164"/>
                  </a:lnTo>
                  <a:close/>
                  <a:moveTo>
                    <a:pt x="775" y="128"/>
                  </a:moveTo>
                  <a:cubicBezTo>
                    <a:pt x="770" y="130"/>
                    <a:pt x="767" y="136"/>
                    <a:pt x="770" y="142"/>
                  </a:cubicBezTo>
                  <a:cubicBezTo>
                    <a:pt x="772" y="147"/>
                    <a:pt x="778" y="150"/>
                    <a:pt x="784" y="147"/>
                  </a:cubicBezTo>
                  <a:cubicBezTo>
                    <a:pt x="814" y="134"/>
                    <a:pt x="814" y="134"/>
                    <a:pt x="814" y="134"/>
                  </a:cubicBezTo>
                  <a:cubicBezTo>
                    <a:pt x="819" y="132"/>
                    <a:pt x="821" y="126"/>
                    <a:pt x="819" y="121"/>
                  </a:cubicBezTo>
                  <a:cubicBezTo>
                    <a:pt x="817" y="116"/>
                    <a:pt x="811" y="113"/>
                    <a:pt x="806" y="115"/>
                  </a:cubicBezTo>
                  <a:cubicBezTo>
                    <a:pt x="775" y="128"/>
                    <a:pt x="775" y="128"/>
                    <a:pt x="775" y="128"/>
                  </a:cubicBezTo>
                  <a:close/>
                  <a:moveTo>
                    <a:pt x="857" y="96"/>
                  </a:moveTo>
                  <a:cubicBezTo>
                    <a:pt x="852" y="98"/>
                    <a:pt x="849" y="103"/>
                    <a:pt x="851" y="108"/>
                  </a:cubicBezTo>
                  <a:cubicBezTo>
                    <a:pt x="853" y="114"/>
                    <a:pt x="859" y="116"/>
                    <a:pt x="864" y="114"/>
                  </a:cubicBezTo>
                  <a:cubicBezTo>
                    <a:pt x="894" y="103"/>
                    <a:pt x="894" y="103"/>
                    <a:pt x="894" y="103"/>
                  </a:cubicBezTo>
                  <a:cubicBezTo>
                    <a:pt x="899" y="101"/>
                    <a:pt x="902" y="96"/>
                    <a:pt x="900" y="91"/>
                  </a:cubicBezTo>
                  <a:cubicBezTo>
                    <a:pt x="898" y="86"/>
                    <a:pt x="893" y="84"/>
                    <a:pt x="888" y="85"/>
                  </a:cubicBezTo>
                  <a:cubicBezTo>
                    <a:pt x="857" y="96"/>
                    <a:pt x="857" y="96"/>
                    <a:pt x="857" y="96"/>
                  </a:cubicBezTo>
                  <a:close/>
                  <a:moveTo>
                    <a:pt x="940" y="69"/>
                  </a:moveTo>
                  <a:cubicBezTo>
                    <a:pt x="936" y="70"/>
                    <a:pt x="933" y="75"/>
                    <a:pt x="935" y="80"/>
                  </a:cubicBezTo>
                  <a:cubicBezTo>
                    <a:pt x="936" y="84"/>
                    <a:pt x="941" y="87"/>
                    <a:pt x="946" y="85"/>
                  </a:cubicBezTo>
                  <a:cubicBezTo>
                    <a:pt x="977" y="75"/>
                    <a:pt x="977" y="75"/>
                    <a:pt x="977" y="75"/>
                  </a:cubicBezTo>
                  <a:cubicBezTo>
                    <a:pt x="981" y="74"/>
                    <a:pt x="983" y="70"/>
                    <a:pt x="982" y="65"/>
                  </a:cubicBezTo>
                  <a:cubicBezTo>
                    <a:pt x="981" y="61"/>
                    <a:pt x="976" y="58"/>
                    <a:pt x="972" y="60"/>
                  </a:cubicBezTo>
                  <a:cubicBezTo>
                    <a:pt x="941" y="69"/>
                    <a:pt x="941" y="69"/>
                    <a:pt x="941" y="69"/>
                  </a:cubicBezTo>
                  <a:lnTo>
                    <a:pt x="940" y="69"/>
                  </a:lnTo>
                  <a:close/>
                  <a:moveTo>
                    <a:pt x="1025" y="46"/>
                  </a:moveTo>
                  <a:cubicBezTo>
                    <a:pt x="1021" y="47"/>
                    <a:pt x="1019" y="51"/>
                    <a:pt x="1020" y="55"/>
                  </a:cubicBezTo>
                  <a:cubicBezTo>
                    <a:pt x="1021" y="59"/>
                    <a:pt x="1025" y="61"/>
                    <a:pt x="1029" y="60"/>
                  </a:cubicBezTo>
                  <a:cubicBezTo>
                    <a:pt x="1060" y="52"/>
                    <a:pt x="1060" y="52"/>
                    <a:pt x="1060" y="52"/>
                  </a:cubicBezTo>
                  <a:cubicBezTo>
                    <a:pt x="1064" y="51"/>
                    <a:pt x="1066" y="47"/>
                    <a:pt x="1065" y="44"/>
                  </a:cubicBezTo>
                  <a:cubicBezTo>
                    <a:pt x="1064" y="40"/>
                    <a:pt x="1061" y="38"/>
                    <a:pt x="1057" y="39"/>
                  </a:cubicBezTo>
                  <a:cubicBezTo>
                    <a:pt x="1025" y="46"/>
                    <a:pt x="1025" y="46"/>
                    <a:pt x="1025" y="46"/>
                  </a:cubicBezTo>
                  <a:close/>
                  <a:moveTo>
                    <a:pt x="1111" y="28"/>
                  </a:moveTo>
                  <a:cubicBezTo>
                    <a:pt x="1108" y="28"/>
                    <a:pt x="1106" y="31"/>
                    <a:pt x="1106" y="34"/>
                  </a:cubicBezTo>
                  <a:cubicBezTo>
                    <a:pt x="1107" y="37"/>
                    <a:pt x="1110" y="39"/>
                    <a:pt x="1113" y="39"/>
                  </a:cubicBezTo>
                  <a:cubicBezTo>
                    <a:pt x="1145" y="31"/>
                    <a:pt x="1145" y="31"/>
                    <a:pt x="1145" y="31"/>
                  </a:cubicBezTo>
                  <a:cubicBezTo>
                    <a:pt x="1148" y="31"/>
                    <a:pt x="1149" y="28"/>
                    <a:pt x="1149" y="26"/>
                  </a:cubicBezTo>
                  <a:cubicBezTo>
                    <a:pt x="1148" y="23"/>
                    <a:pt x="1146" y="21"/>
                    <a:pt x="1143" y="22"/>
                  </a:cubicBezTo>
                  <a:cubicBezTo>
                    <a:pt x="1111" y="27"/>
                    <a:pt x="1111" y="27"/>
                    <a:pt x="1111" y="27"/>
                  </a:cubicBezTo>
                  <a:lnTo>
                    <a:pt x="1111" y="28"/>
                  </a:lnTo>
                  <a:close/>
                  <a:moveTo>
                    <a:pt x="1197" y="13"/>
                  </a:moveTo>
                  <a:cubicBezTo>
                    <a:pt x="1195" y="13"/>
                    <a:pt x="1194" y="15"/>
                    <a:pt x="1194" y="17"/>
                  </a:cubicBezTo>
                  <a:cubicBezTo>
                    <a:pt x="1194" y="19"/>
                    <a:pt x="1196" y="21"/>
                    <a:pt x="1198" y="20"/>
                  </a:cubicBezTo>
                  <a:cubicBezTo>
                    <a:pt x="1230" y="14"/>
                    <a:pt x="1230" y="14"/>
                    <a:pt x="1230" y="14"/>
                  </a:cubicBezTo>
                  <a:cubicBezTo>
                    <a:pt x="1232" y="14"/>
                    <a:pt x="1233" y="13"/>
                    <a:pt x="1233" y="11"/>
                  </a:cubicBezTo>
                  <a:cubicBezTo>
                    <a:pt x="1233" y="10"/>
                    <a:pt x="1231" y="8"/>
                    <a:pt x="1230" y="9"/>
                  </a:cubicBezTo>
                  <a:cubicBezTo>
                    <a:pt x="1197" y="13"/>
                    <a:pt x="1197" y="13"/>
                    <a:pt x="1197" y="13"/>
                  </a:cubicBezTo>
                  <a:close/>
                  <a:moveTo>
                    <a:pt x="1284" y="3"/>
                  </a:moveTo>
                  <a:cubicBezTo>
                    <a:pt x="1283" y="3"/>
                    <a:pt x="1283" y="3"/>
                    <a:pt x="1283" y="4"/>
                  </a:cubicBezTo>
                  <a:cubicBezTo>
                    <a:pt x="1283" y="5"/>
                    <a:pt x="1283" y="5"/>
                    <a:pt x="1284" y="5"/>
                  </a:cubicBezTo>
                  <a:cubicBezTo>
                    <a:pt x="1317" y="0"/>
                    <a:pt x="1317" y="0"/>
                    <a:pt x="1317" y="0"/>
                  </a:cubicBezTo>
                  <a:cubicBezTo>
                    <a:pt x="1317" y="0"/>
                    <a:pt x="1317" y="0"/>
                    <a:pt x="1317" y="0"/>
                  </a:cubicBezTo>
                  <a:cubicBezTo>
                    <a:pt x="1316" y="0"/>
                    <a:pt x="1316" y="0"/>
                    <a:pt x="1316" y="0"/>
                  </a:cubicBezTo>
                  <a:cubicBezTo>
                    <a:pt x="1284" y="3"/>
                    <a:pt x="1284" y="3"/>
                    <a:pt x="1284" y="3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23"/>
            <p:cNvSpPr>
              <a:spLocks noEditPoints="1"/>
            </p:cNvSpPr>
            <p:nvPr/>
          </p:nvSpPr>
          <p:spPr bwMode="auto">
            <a:xfrm>
              <a:off x="834288" y="5382764"/>
              <a:ext cx="3556615" cy="1027182"/>
            </a:xfrm>
            <a:custGeom>
              <a:avLst/>
              <a:gdLst>
                <a:gd name="T0" fmla="*/ 1288 w 1289"/>
                <a:gd name="T1" fmla="*/ 194 h 372"/>
                <a:gd name="T2" fmla="*/ 1285 w 1289"/>
                <a:gd name="T3" fmla="*/ 210 h 372"/>
                <a:gd name="T4" fmla="*/ 1282 w 1289"/>
                <a:gd name="T5" fmla="*/ 217 h 372"/>
                <a:gd name="T6" fmla="*/ 1217 w 1289"/>
                <a:gd name="T7" fmla="*/ 275 h 372"/>
                <a:gd name="T8" fmla="*/ 999 w 1289"/>
                <a:gd name="T9" fmla="*/ 323 h 372"/>
                <a:gd name="T10" fmla="*/ 954 w 1289"/>
                <a:gd name="T11" fmla="*/ 328 h 372"/>
                <a:gd name="T12" fmla="*/ 918 w 1289"/>
                <a:gd name="T13" fmla="*/ 332 h 372"/>
                <a:gd name="T14" fmla="*/ 906 w 1289"/>
                <a:gd name="T15" fmla="*/ 335 h 372"/>
                <a:gd name="T16" fmla="*/ 833 w 1289"/>
                <a:gd name="T17" fmla="*/ 357 h 372"/>
                <a:gd name="T18" fmla="*/ 753 w 1289"/>
                <a:gd name="T19" fmla="*/ 361 h 372"/>
                <a:gd name="T20" fmla="*/ 739 w 1289"/>
                <a:gd name="T21" fmla="*/ 363 h 372"/>
                <a:gd name="T22" fmla="*/ 697 w 1289"/>
                <a:gd name="T23" fmla="*/ 370 h 372"/>
                <a:gd name="T24" fmla="*/ 581 w 1289"/>
                <a:gd name="T25" fmla="*/ 371 h 372"/>
                <a:gd name="T26" fmla="*/ 336 w 1289"/>
                <a:gd name="T27" fmla="*/ 349 h 372"/>
                <a:gd name="T28" fmla="*/ 87 w 1289"/>
                <a:gd name="T29" fmla="*/ 279 h 372"/>
                <a:gd name="T30" fmla="*/ 10 w 1289"/>
                <a:gd name="T31" fmla="*/ 219 h 372"/>
                <a:gd name="T32" fmla="*/ 9 w 1289"/>
                <a:gd name="T33" fmla="*/ 155 h 372"/>
                <a:gd name="T34" fmla="*/ 19 w 1289"/>
                <a:gd name="T35" fmla="*/ 142 h 372"/>
                <a:gd name="T36" fmla="*/ 85 w 1289"/>
                <a:gd name="T37" fmla="*/ 94 h 372"/>
                <a:gd name="T38" fmla="*/ 334 w 1289"/>
                <a:gd name="T39" fmla="*/ 24 h 372"/>
                <a:gd name="T40" fmla="*/ 695 w 1289"/>
                <a:gd name="T41" fmla="*/ 2 h 372"/>
                <a:gd name="T42" fmla="*/ 1083 w 1289"/>
                <a:gd name="T43" fmla="*/ 51 h 372"/>
                <a:gd name="T44" fmla="*/ 1255 w 1289"/>
                <a:gd name="T45" fmla="*/ 128 h 372"/>
                <a:gd name="T46" fmla="*/ 1288 w 1289"/>
                <a:gd name="T47" fmla="*/ 178 h 372"/>
                <a:gd name="T48" fmla="*/ 1289 w 1289"/>
                <a:gd name="T49" fmla="*/ 184 h 372"/>
                <a:gd name="T50" fmla="*/ 1288 w 1289"/>
                <a:gd name="T51" fmla="*/ 186 h 372"/>
                <a:gd name="T52" fmla="*/ 1288 w 1289"/>
                <a:gd name="T53" fmla="*/ 182 h 372"/>
                <a:gd name="T54" fmla="*/ 1280 w 1289"/>
                <a:gd name="T55" fmla="*/ 156 h 372"/>
                <a:gd name="T56" fmla="*/ 1213 w 1289"/>
                <a:gd name="T57" fmla="*/ 100 h 372"/>
                <a:gd name="T58" fmla="*/ 907 w 1289"/>
                <a:gd name="T59" fmla="*/ 18 h 372"/>
                <a:gd name="T60" fmla="*/ 458 w 1289"/>
                <a:gd name="T61" fmla="*/ 11 h 372"/>
                <a:gd name="T62" fmla="*/ 208 w 1289"/>
                <a:gd name="T63" fmla="*/ 52 h 372"/>
                <a:gd name="T64" fmla="*/ 32 w 1289"/>
                <a:gd name="T65" fmla="*/ 132 h 372"/>
                <a:gd name="T66" fmla="*/ 15 w 1289"/>
                <a:gd name="T67" fmla="*/ 150 h 372"/>
                <a:gd name="T68" fmla="*/ 3 w 1289"/>
                <a:gd name="T69" fmla="*/ 187 h 372"/>
                <a:gd name="T70" fmla="*/ 33 w 1289"/>
                <a:gd name="T71" fmla="*/ 242 h 372"/>
                <a:gd name="T72" fmla="*/ 211 w 1289"/>
                <a:gd name="T73" fmla="*/ 321 h 372"/>
                <a:gd name="T74" fmla="*/ 461 w 1289"/>
                <a:gd name="T75" fmla="*/ 361 h 372"/>
                <a:gd name="T76" fmla="*/ 640 w 1289"/>
                <a:gd name="T77" fmla="*/ 369 h 372"/>
                <a:gd name="T78" fmla="*/ 725 w 1289"/>
                <a:gd name="T79" fmla="*/ 364 h 372"/>
                <a:gd name="T80" fmla="*/ 745 w 1289"/>
                <a:gd name="T81" fmla="*/ 360 h 372"/>
                <a:gd name="T82" fmla="*/ 806 w 1289"/>
                <a:gd name="T83" fmla="*/ 357 h 372"/>
                <a:gd name="T84" fmla="*/ 857 w 1289"/>
                <a:gd name="T85" fmla="*/ 348 h 372"/>
                <a:gd name="T86" fmla="*/ 912 w 1289"/>
                <a:gd name="T87" fmla="*/ 332 h 372"/>
                <a:gd name="T88" fmla="*/ 930 w 1289"/>
                <a:gd name="T89" fmla="*/ 329 h 372"/>
                <a:gd name="T90" fmla="*/ 977 w 1289"/>
                <a:gd name="T91" fmla="*/ 324 h 372"/>
                <a:gd name="T92" fmla="*/ 1084 w 1289"/>
                <a:gd name="T93" fmla="*/ 313 h 372"/>
                <a:gd name="T94" fmla="*/ 1259 w 1289"/>
                <a:gd name="T95" fmla="*/ 246 h 372"/>
                <a:gd name="T96" fmla="*/ 1283 w 1289"/>
                <a:gd name="T97" fmla="*/ 213 h 372"/>
                <a:gd name="T98" fmla="*/ 1286 w 1289"/>
                <a:gd name="T99" fmla="*/ 204 h 372"/>
                <a:gd name="T100" fmla="*/ 1288 w 1289"/>
                <a:gd name="T101" fmla="*/ 186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89" h="372">
                  <a:moveTo>
                    <a:pt x="1289" y="186"/>
                  </a:moveTo>
                  <a:cubicBezTo>
                    <a:pt x="1289" y="186"/>
                    <a:pt x="1288" y="189"/>
                    <a:pt x="1288" y="194"/>
                  </a:cubicBezTo>
                  <a:cubicBezTo>
                    <a:pt x="1288" y="197"/>
                    <a:pt x="1287" y="200"/>
                    <a:pt x="1286" y="204"/>
                  </a:cubicBezTo>
                  <a:cubicBezTo>
                    <a:pt x="1286" y="206"/>
                    <a:pt x="1285" y="208"/>
                    <a:pt x="1285" y="210"/>
                  </a:cubicBezTo>
                  <a:cubicBezTo>
                    <a:pt x="1284" y="211"/>
                    <a:pt x="1284" y="212"/>
                    <a:pt x="1283" y="213"/>
                  </a:cubicBezTo>
                  <a:cubicBezTo>
                    <a:pt x="1283" y="214"/>
                    <a:pt x="1282" y="216"/>
                    <a:pt x="1282" y="217"/>
                  </a:cubicBezTo>
                  <a:cubicBezTo>
                    <a:pt x="1278" y="226"/>
                    <a:pt x="1270" y="237"/>
                    <a:pt x="1259" y="247"/>
                  </a:cubicBezTo>
                  <a:cubicBezTo>
                    <a:pt x="1248" y="257"/>
                    <a:pt x="1234" y="267"/>
                    <a:pt x="1217" y="275"/>
                  </a:cubicBezTo>
                  <a:cubicBezTo>
                    <a:pt x="1182" y="292"/>
                    <a:pt x="1137" y="306"/>
                    <a:pt x="1084" y="314"/>
                  </a:cubicBezTo>
                  <a:cubicBezTo>
                    <a:pt x="1058" y="319"/>
                    <a:pt x="1029" y="320"/>
                    <a:pt x="999" y="323"/>
                  </a:cubicBezTo>
                  <a:cubicBezTo>
                    <a:pt x="992" y="324"/>
                    <a:pt x="984" y="324"/>
                    <a:pt x="977" y="325"/>
                  </a:cubicBezTo>
                  <a:cubicBezTo>
                    <a:pt x="969" y="326"/>
                    <a:pt x="961" y="327"/>
                    <a:pt x="954" y="328"/>
                  </a:cubicBezTo>
                  <a:cubicBezTo>
                    <a:pt x="946" y="329"/>
                    <a:pt x="938" y="330"/>
                    <a:pt x="930" y="331"/>
                  </a:cubicBezTo>
                  <a:cubicBezTo>
                    <a:pt x="926" y="331"/>
                    <a:pt x="922" y="332"/>
                    <a:pt x="918" y="332"/>
                  </a:cubicBezTo>
                  <a:cubicBezTo>
                    <a:pt x="916" y="333"/>
                    <a:pt x="914" y="333"/>
                    <a:pt x="912" y="334"/>
                  </a:cubicBezTo>
                  <a:cubicBezTo>
                    <a:pt x="910" y="334"/>
                    <a:pt x="908" y="335"/>
                    <a:pt x="906" y="335"/>
                  </a:cubicBezTo>
                  <a:cubicBezTo>
                    <a:pt x="890" y="339"/>
                    <a:pt x="874" y="345"/>
                    <a:pt x="858" y="350"/>
                  </a:cubicBezTo>
                  <a:cubicBezTo>
                    <a:pt x="850" y="353"/>
                    <a:pt x="841" y="355"/>
                    <a:pt x="833" y="357"/>
                  </a:cubicBezTo>
                  <a:cubicBezTo>
                    <a:pt x="824" y="358"/>
                    <a:pt x="815" y="359"/>
                    <a:pt x="806" y="359"/>
                  </a:cubicBezTo>
                  <a:cubicBezTo>
                    <a:pt x="789" y="360"/>
                    <a:pt x="771" y="359"/>
                    <a:pt x="753" y="361"/>
                  </a:cubicBezTo>
                  <a:cubicBezTo>
                    <a:pt x="750" y="361"/>
                    <a:pt x="748" y="362"/>
                    <a:pt x="746" y="362"/>
                  </a:cubicBezTo>
                  <a:cubicBezTo>
                    <a:pt x="743" y="363"/>
                    <a:pt x="741" y="363"/>
                    <a:pt x="739" y="363"/>
                  </a:cubicBezTo>
                  <a:cubicBezTo>
                    <a:pt x="734" y="364"/>
                    <a:pt x="730" y="365"/>
                    <a:pt x="725" y="366"/>
                  </a:cubicBezTo>
                  <a:cubicBezTo>
                    <a:pt x="716" y="368"/>
                    <a:pt x="707" y="369"/>
                    <a:pt x="697" y="370"/>
                  </a:cubicBezTo>
                  <a:cubicBezTo>
                    <a:pt x="679" y="372"/>
                    <a:pt x="659" y="372"/>
                    <a:pt x="640" y="372"/>
                  </a:cubicBezTo>
                  <a:cubicBezTo>
                    <a:pt x="621" y="372"/>
                    <a:pt x="601" y="371"/>
                    <a:pt x="581" y="371"/>
                  </a:cubicBezTo>
                  <a:cubicBezTo>
                    <a:pt x="542" y="370"/>
                    <a:pt x="501" y="367"/>
                    <a:pt x="460" y="364"/>
                  </a:cubicBezTo>
                  <a:cubicBezTo>
                    <a:pt x="419" y="360"/>
                    <a:pt x="378" y="355"/>
                    <a:pt x="336" y="349"/>
                  </a:cubicBezTo>
                  <a:cubicBezTo>
                    <a:pt x="294" y="342"/>
                    <a:pt x="252" y="334"/>
                    <a:pt x="210" y="323"/>
                  </a:cubicBezTo>
                  <a:cubicBezTo>
                    <a:pt x="168" y="312"/>
                    <a:pt x="127" y="299"/>
                    <a:pt x="87" y="279"/>
                  </a:cubicBezTo>
                  <a:cubicBezTo>
                    <a:pt x="68" y="270"/>
                    <a:pt x="49" y="258"/>
                    <a:pt x="32" y="244"/>
                  </a:cubicBezTo>
                  <a:cubicBezTo>
                    <a:pt x="24" y="237"/>
                    <a:pt x="16" y="228"/>
                    <a:pt x="10" y="219"/>
                  </a:cubicBezTo>
                  <a:cubicBezTo>
                    <a:pt x="5" y="209"/>
                    <a:pt x="0" y="199"/>
                    <a:pt x="0" y="187"/>
                  </a:cubicBezTo>
                  <a:cubicBezTo>
                    <a:pt x="0" y="176"/>
                    <a:pt x="3" y="165"/>
                    <a:pt x="9" y="155"/>
                  </a:cubicBezTo>
                  <a:cubicBezTo>
                    <a:pt x="10" y="153"/>
                    <a:pt x="12" y="151"/>
                    <a:pt x="14" y="148"/>
                  </a:cubicBezTo>
                  <a:cubicBezTo>
                    <a:pt x="15" y="146"/>
                    <a:pt x="17" y="144"/>
                    <a:pt x="19" y="142"/>
                  </a:cubicBezTo>
                  <a:cubicBezTo>
                    <a:pt x="22" y="138"/>
                    <a:pt x="26" y="134"/>
                    <a:pt x="30" y="130"/>
                  </a:cubicBezTo>
                  <a:cubicBezTo>
                    <a:pt x="47" y="115"/>
                    <a:pt x="66" y="104"/>
                    <a:pt x="85" y="94"/>
                  </a:cubicBezTo>
                  <a:cubicBezTo>
                    <a:pt x="125" y="75"/>
                    <a:pt x="166" y="61"/>
                    <a:pt x="208" y="50"/>
                  </a:cubicBezTo>
                  <a:cubicBezTo>
                    <a:pt x="250" y="39"/>
                    <a:pt x="292" y="31"/>
                    <a:pt x="334" y="24"/>
                  </a:cubicBezTo>
                  <a:cubicBezTo>
                    <a:pt x="376" y="18"/>
                    <a:pt x="417" y="13"/>
                    <a:pt x="458" y="9"/>
                  </a:cubicBezTo>
                  <a:cubicBezTo>
                    <a:pt x="540" y="2"/>
                    <a:pt x="620" y="0"/>
                    <a:pt x="695" y="2"/>
                  </a:cubicBezTo>
                  <a:cubicBezTo>
                    <a:pt x="770" y="4"/>
                    <a:pt x="842" y="9"/>
                    <a:pt x="907" y="18"/>
                  </a:cubicBezTo>
                  <a:cubicBezTo>
                    <a:pt x="972" y="26"/>
                    <a:pt x="1032" y="37"/>
                    <a:pt x="1083" y="51"/>
                  </a:cubicBezTo>
                  <a:cubicBezTo>
                    <a:pt x="1135" y="65"/>
                    <a:pt x="1179" y="81"/>
                    <a:pt x="1213" y="99"/>
                  </a:cubicBezTo>
                  <a:cubicBezTo>
                    <a:pt x="1230" y="108"/>
                    <a:pt x="1244" y="118"/>
                    <a:pt x="1255" y="128"/>
                  </a:cubicBezTo>
                  <a:cubicBezTo>
                    <a:pt x="1267" y="137"/>
                    <a:pt x="1275" y="147"/>
                    <a:pt x="1280" y="156"/>
                  </a:cubicBezTo>
                  <a:cubicBezTo>
                    <a:pt x="1285" y="165"/>
                    <a:pt x="1287" y="173"/>
                    <a:pt x="1288" y="178"/>
                  </a:cubicBezTo>
                  <a:cubicBezTo>
                    <a:pt x="1288" y="179"/>
                    <a:pt x="1288" y="181"/>
                    <a:pt x="1288" y="182"/>
                  </a:cubicBezTo>
                  <a:cubicBezTo>
                    <a:pt x="1288" y="183"/>
                    <a:pt x="1289" y="183"/>
                    <a:pt x="1289" y="184"/>
                  </a:cubicBezTo>
                  <a:cubicBezTo>
                    <a:pt x="1289" y="185"/>
                    <a:pt x="1289" y="186"/>
                    <a:pt x="1289" y="186"/>
                  </a:cubicBezTo>
                  <a:close/>
                  <a:moveTo>
                    <a:pt x="1288" y="186"/>
                  </a:moveTo>
                  <a:cubicBezTo>
                    <a:pt x="1288" y="186"/>
                    <a:pt x="1288" y="185"/>
                    <a:pt x="1288" y="184"/>
                  </a:cubicBezTo>
                  <a:cubicBezTo>
                    <a:pt x="1288" y="183"/>
                    <a:pt x="1288" y="183"/>
                    <a:pt x="1288" y="182"/>
                  </a:cubicBezTo>
                  <a:cubicBezTo>
                    <a:pt x="1288" y="181"/>
                    <a:pt x="1288" y="179"/>
                    <a:pt x="1288" y="178"/>
                  </a:cubicBezTo>
                  <a:cubicBezTo>
                    <a:pt x="1287" y="173"/>
                    <a:pt x="1285" y="165"/>
                    <a:pt x="1280" y="156"/>
                  </a:cubicBezTo>
                  <a:cubicBezTo>
                    <a:pt x="1275" y="147"/>
                    <a:pt x="1267" y="137"/>
                    <a:pt x="1255" y="128"/>
                  </a:cubicBezTo>
                  <a:cubicBezTo>
                    <a:pt x="1244" y="118"/>
                    <a:pt x="1230" y="109"/>
                    <a:pt x="1213" y="100"/>
                  </a:cubicBezTo>
                  <a:cubicBezTo>
                    <a:pt x="1179" y="82"/>
                    <a:pt x="1135" y="65"/>
                    <a:pt x="1083" y="52"/>
                  </a:cubicBezTo>
                  <a:cubicBezTo>
                    <a:pt x="1031" y="38"/>
                    <a:pt x="972" y="27"/>
                    <a:pt x="907" y="18"/>
                  </a:cubicBezTo>
                  <a:cubicBezTo>
                    <a:pt x="842" y="10"/>
                    <a:pt x="770" y="5"/>
                    <a:pt x="695" y="3"/>
                  </a:cubicBezTo>
                  <a:cubicBezTo>
                    <a:pt x="620" y="2"/>
                    <a:pt x="540" y="4"/>
                    <a:pt x="458" y="11"/>
                  </a:cubicBezTo>
                  <a:cubicBezTo>
                    <a:pt x="417" y="14"/>
                    <a:pt x="376" y="19"/>
                    <a:pt x="334" y="26"/>
                  </a:cubicBezTo>
                  <a:cubicBezTo>
                    <a:pt x="292" y="32"/>
                    <a:pt x="250" y="41"/>
                    <a:pt x="208" y="52"/>
                  </a:cubicBezTo>
                  <a:cubicBezTo>
                    <a:pt x="167" y="63"/>
                    <a:pt x="125" y="77"/>
                    <a:pt x="86" y="96"/>
                  </a:cubicBezTo>
                  <a:cubicBezTo>
                    <a:pt x="67" y="106"/>
                    <a:pt x="48" y="117"/>
                    <a:pt x="32" y="132"/>
                  </a:cubicBezTo>
                  <a:cubicBezTo>
                    <a:pt x="28" y="135"/>
                    <a:pt x="24" y="139"/>
                    <a:pt x="20" y="143"/>
                  </a:cubicBezTo>
                  <a:cubicBezTo>
                    <a:pt x="19" y="145"/>
                    <a:pt x="17" y="148"/>
                    <a:pt x="15" y="150"/>
                  </a:cubicBezTo>
                  <a:cubicBezTo>
                    <a:pt x="14" y="152"/>
                    <a:pt x="12" y="154"/>
                    <a:pt x="11" y="157"/>
                  </a:cubicBezTo>
                  <a:cubicBezTo>
                    <a:pt x="5" y="166"/>
                    <a:pt x="2" y="176"/>
                    <a:pt x="3" y="187"/>
                  </a:cubicBezTo>
                  <a:cubicBezTo>
                    <a:pt x="3" y="198"/>
                    <a:pt x="7" y="209"/>
                    <a:pt x="12" y="218"/>
                  </a:cubicBezTo>
                  <a:cubicBezTo>
                    <a:pt x="18" y="227"/>
                    <a:pt x="25" y="235"/>
                    <a:pt x="33" y="242"/>
                  </a:cubicBezTo>
                  <a:cubicBezTo>
                    <a:pt x="50" y="257"/>
                    <a:pt x="69" y="268"/>
                    <a:pt x="88" y="277"/>
                  </a:cubicBezTo>
                  <a:cubicBezTo>
                    <a:pt x="128" y="296"/>
                    <a:pt x="169" y="310"/>
                    <a:pt x="211" y="321"/>
                  </a:cubicBezTo>
                  <a:cubicBezTo>
                    <a:pt x="253" y="332"/>
                    <a:pt x="295" y="340"/>
                    <a:pt x="336" y="346"/>
                  </a:cubicBezTo>
                  <a:cubicBezTo>
                    <a:pt x="378" y="353"/>
                    <a:pt x="420" y="358"/>
                    <a:pt x="461" y="361"/>
                  </a:cubicBezTo>
                  <a:cubicBezTo>
                    <a:pt x="502" y="365"/>
                    <a:pt x="542" y="367"/>
                    <a:pt x="581" y="368"/>
                  </a:cubicBezTo>
                  <a:cubicBezTo>
                    <a:pt x="601" y="369"/>
                    <a:pt x="621" y="369"/>
                    <a:pt x="640" y="369"/>
                  </a:cubicBezTo>
                  <a:cubicBezTo>
                    <a:pt x="659" y="369"/>
                    <a:pt x="679" y="369"/>
                    <a:pt x="697" y="368"/>
                  </a:cubicBezTo>
                  <a:cubicBezTo>
                    <a:pt x="707" y="367"/>
                    <a:pt x="716" y="366"/>
                    <a:pt x="725" y="364"/>
                  </a:cubicBezTo>
                  <a:cubicBezTo>
                    <a:pt x="729" y="363"/>
                    <a:pt x="734" y="362"/>
                    <a:pt x="739" y="361"/>
                  </a:cubicBezTo>
                  <a:cubicBezTo>
                    <a:pt x="741" y="360"/>
                    <a:pt x="743" y="360"/>
                    <a:pt x="745" y="360"/>
                  </a:cubicBezTo>
                  <a:cubicBezTo>
                    <a:pt x="748" y="360"/>
                    <a:pt x="750" y="359"/>
                    <a:pt x="752" y="359"/>
                  </a:cubicBezTo>
                  <a:cubicBezTo>
                    <a:pt x="771" y="357"/>
                    <a:pt x="789" y="358"/>
                    <a:pt x="806" y="357"/>
                  </a:cubicBezTo>
                  <a:cubicBezTo>
                    <a:pt x="815" y="357"/>
                    <a:pt x="824" y="356"/>
                    <a:pt x="832" y="355"/>
                  </a:cubicBezTo>
                  <a:cubicBezTo>
                    <a:pt x="841" y="353"/>
                    <a:pt x="849" y="351"/>
                    <a:pt x="857" y="348"/>
                  </a:cubicBezTo>
                  <a:cubicBezTo>
                    <a:pt x="874" y="343"/>
                    <a:pt x="889" y="337"/>
                    <a:pt x="906" y="333"/>
                  </a:cubicBezTo>
                  <a:cubicBezTo>
                    <a:pt x="908" y="333"/>
                    <a:pt x="910" y="332"/>
                    <a:pt x="912" y="332"/>
                  </a:cubicBezTo>
                  <a:cubicBezTo>
                    <a:pt x="914" y="332"/>
                    <a:pt x="916" y="331"/>
                    <a:pt x="918" y="331"/>
                  </a:cubicBezTo>
                  <a:cubicBezTo>
                    <a:pt x="922" y="330"/>
                    <a:pt x="926" y="330"/>
                    <a:pt x="930" y="329"/>
                  </a:cubicBezTo>
                  <a:cubicBezTo>
                    <a:pt x="938" y="328"/>
                    <a:pt x="946" y="327"/>
                    <a:pt x="953" y="326"/>
                  </a:cubicBezTo>
                  <a:cubicBezTo>
                    <a:pt x="961" y="326"/>
                    <a:pt x="969" y="325"/>
                    <a:pt x="977" y="324"/>
                  </a:cubicBezTo>
                  <a:cubicBezTo>
                    <a:pt x="984" y="323"/>
                    <a:pt x="992" y="322"/>
                    <a:pt x="999" y="322"/>
                  </a:cubicBezTo>
                  <a:cubicBezTo>
                    <a:pt x="1029" y="319"/>
                    <a:pt x="1058" y="317"/>
                    <a:pt x="1084" y="313"/>
                  </a:cubicBezTo>
                  <a:cubicBezTo>
                    <a:pt x="1137" y="305"/>
                    <a:pt x="1182" y="292"/>
                    <a:pt x="1216" y="275"/>
                  </a:cubicBezTo>
                  <a:cubicBezTo>
                    <a:pt x="1233" y="266"/>
                    <a:pt x="1248" y="256"/>
                    <a:pt x="1259" y="246"/>
                  </a:cubicBezTo>
                  <a:cubicBezTo>
                    <a:pt x="1270" y="236"/>
                    <a:pt x="1277" y="226"/>
                    <a:pt x="1281" y="217"/>
                  </a:cubicBezTo>
                  <a:cubicBezTo>
                    <a:pt x="1282" y="215"/>
                    <a:pt x="1283" y="214"/>
                    <a:pt x="1283" y="213"/>
                  </a:cubicBezTo>
                  <a:cubicBezTo>
                    <a:pt x="1284" y="212"/>
                    <a:pt x="1284" y="211"/>
                    <a:pt x="1284" y="210"/>
                  </a:cubicBezTo>
                  <a:cubicBezTo>
                    <a:pt x="1285" y="208"/>
                    <a:pt x="1286" y="206"/>
                    <a:pt x="1286" y="204"/>
                  </a:cubicBezTo>
                  <a:cubicBezTo>
                    <a:pt x="1287" y="200"/>
                    <a:pt x="1288" y="197"/>
                    <a:pt x="1288" y="194"/>
                  </a:cubicBezTo>
                  <a:cubicBezTo>
                    <a:pt x="1288" y="189"/>
                    <a:pt x="1288" y="186"/>
                    <a:pt x="1288" y="186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691"/>
            <p:cNvSpPr>
              <a:spLocks noEditPoints="1"/>
            </p:cNvSpPr>
            <p:nvPr/>
          </p:nvSpPr>
          <p:spPr bwMode="auto">
            <a:xfrm>
              <a:off x="-608435" y="6786968"/>
              <a:ext cx="1313158" cy="151742"/>
            </a:xfrm>
            <a:custGeom>
              <a:avLst/>
              <a:gdLst>
                <a:gd name="T0" fmla="*/ 239 w 476"/>
                <a:gd name="T1" fmla="*/ 22 h 55"/>
                <a:gd name="T2" fmla="*/ 206 w 476"/>
                <a:gd name="T3" fmla="*/ 27 h 55"/>
                <a:gd name="T4" fmla="*/ 183 w 476"/>
                <a:gd name="T5" fmla="*/ 9 h 55"/>
                <a:gd name="T6" fmla="*/ 216 w 476"/>
                <a:gd name="T7" fmla="*/ 4 h 55"/>
                <a:gd name="T8" fmla="*/ 239 w 476"/>
                <a:gd name="T9" fmla="*/ 22 h 55"/>
                <a:gd name="T10" fmla="*/ 284 w 476"/>
                <a:gd name="T11" fmla="*/ 9 h 55"/>
                <a:gd name="T12" fmla="*/ 255 w 476"/>
                <a:gd name="T13" fmla="*/ 14 h 55"/>
                <a:gd name="T14" fmla="*/ 275 w 476"/>
                <a:gd name="T15" fmla="*/ 30 h 55"/>
                <a:gd name="T16" fmla="*/ 305 w 476"/>
                <a:gd name="T17" fmla="*/ 25 h 55"/>
                <a:gd name="T18" fmla="*/ 284 w 476"/>
                <a:gd name="T19" fmla="*/ 9 h 55"/>
                <a:gd name="T20" fmla="*/ 144 w 476"/>
                <a:gd name="T21" fmla="*/ 3 h 55"/>
                <a:gd name="T22" fmla="*/ 115 w 476"/>
                <a:gd name="T23" fmla="*/ 10 h 55"/>
                <a:gd name="T24" fmla="*/ 137 w 476"/>
                <a:gd name="T25" fmla="*/ 24 h 55"/>
                <a:gd name="T26" fmla="*/ 166 w 476"/>
                <a:gd name="T27" fmla="*/ 18 h 55"/>
                <a:gd name="T28" fmla="*/ 144 w 476"/>
                <a:gd name="T29" fmla="*/ 3 h 55"/>
                <a:gd name="T30" fmla="*/ 348 w 476"/>
                <a:gd name="T31" fmla="*/ 17 h 55"/>
                <a:gd name="T32" fmla="*/ 321 w 476"/>
                <a:gd name="T33" fmla="*/ 22 h 55"/>
                <a:gd name="T34" fmla="*/ 340 w 476"/>
                <a:gd name="T35" fmla="*/ 37 h 55"/>
                <a:gd name="T36" fmla="*/ 367 w 476"/>
                <a:gd name="T37" fmla="*/ 32 h 55"/>
                <a:gd name="T38" fmla="*/ 348 w 476"/>
                <a:gd name="T39" fmla="*/ 17 h 55"/>
                <a:gd name="T40" fmla="*/ 84 w 476"/>
                <a:gd name="T41" fmla="*/ 9 h 55"/>
                <a:gd name="T42" fmla="*/ 57 w 476"/>
                <a:gd name="T43" fmla="*/ 14 h 55"/>
                <a:gd name="T44" fmla="*/ 76 w 476"/>
                <a:gd name="T45" fmla="*/ 29 h 55"/>
                <a:gd name="T46" fmla="*/ 103 w 476"/>
                <a:gd name="T47" fmla="*/ 24 h 55"/>
                <a:gd name="T48" fmla="*/ 84 w 476"/>
                <a:gd name="T49" fmla="*/ 9 h 55"/>
                <a:gd name="T50" fmla="*/ 407 w 476"/>
                <a:gd name="T51" fmla="*/ 28 h 55"/>
                <a:gd name="T52" fmla="*/ 383 w 476"/>
                <a:gd name="T53" fmla="*/ 32 h 55"/>
                <a:gd name="T54" fmla="*/ 400 w 476"/>
                <a:gd name="T55" fmla="*/ 45 h 55"/>
                <a:gd name="T56" fmla="*/ 423 w 476"/>
                <a:gd name="T57" fmla="*/ 40 h 55"/>
                <a:gd name="T58" fmla="*/ 407 w 476"/>
                <a:gd name="T59" fmla="*/ 28 h 55"/>
                <a:gd name="T60" fmla="*/ 461 w 476"/>
                <a:gd name="T61" fmla="*/ 40 h 55"/>
                <a:gd name="T62" fmla="*/ 442 w 476"/>
                <a:gd name="T63" fmla="*/ 43 h 55"/>
                <a:gd name="T64" fmla="*/ 455 w 476"/>
                <a:gd name="T65" fmla="*/ 53 h 55"/>
                <a:gd name="T66" fmla="*/ 474 w 476"/>
                <a:gd name="T67" fmla="*/ 50 h 55"/>
                <a:gd name="T68" fmla="*/ 461 w 476"/>
                <a:gd name="T69" fmla="*/ 40 h 55"/>
                <a:gd name="T70" fmla="*/ 26 w 476"/>
                <a:gd name="T71" fmla="*/ 20 h 55"/>
                <a:gd name="T72" fmla="*/ 2 w 476"/>
                <a:gd name="T73" fmla="*/ 24 h 55"/>
                <a:gd name="T74" fmla="*/ 19 w 476"/>
                <a:gd name="T75" fmla="*/ 37 h 55"/>
                <a:gd name="T76" fmla="*/ 43 w 476"/>
                <a:gd name="T77" fmla="*/ 33 h 55"/>
                <a:gd name="T78" fmla="*/ 26 w 476"/>
                <a:gd name="T79" fmla="*/ 2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76" h="55">
                  <a:moveTo>
                    <a:pt x="239" y="22"/>
                  </a:moveTo>
                  <a:cubicBezTo>
                    <a:pt x="236" y="28"/>
                    <a:pt x="221" y="31"/>
                    <a:pt x="206" y="27"/>
                  </a:cubicBezTo>
                  <a:cubicBezTo>
                    <a:pt x="191" y="24"/>
                    <a:pt x="180" y="16"/>
                    <a:pt x="183" y="9"/>
                  </a:cubicBezTo>
                  <a:cubicBezTo>
                    <a:pt x="186" y="3"/>
                    <a:pt x="201" y="0"/>
                    <a:pt x="216" y="4"/>
                  </a:cubicBezTo>
                  <a:cubicBezTo>
                    <a:pt x="231" y="7"/>
                    <a:pt x="242" y="15"/>
                    <a:pt x="239" y="22"/>
                  </a:cubicBezTo>
                  <a:close/>
                  <a:moveTo>
                    <a:pt x="284" y="9"/>
                  </a:moveTo>
                  <a:cubicBezTo>
                    <a:pt x="270" y="6"/>
                    <a:pt x="257" y="8"/>
                    <a:pt x="255" y="14"/>
                  </a:cubicBezTo>
                  <a:cubicBezTo>
                    <a:pt x="252" y="20"/>
                    <a:pt x="261" y="27"/>
                    <a:pt x="275" y="30"/>
                  </a:cubicBezTo>
                  <a:cubicBezTo>
                    <a:pt x="289" y="33"/>
                    <a:pt x="302" y="31"/>
                    <a:pt x="305" y="25"/>
                  </a:cubicBezTo>
                  <a:cubicBezTo>
                    <a:pt x="307" y="19"/>
                    <a:pt x="298" y="12"/>
                    <a:pt x="284" y="9"/>
                  </a:cubicBezTo>
                  <a:close/>
                  <a:moveTo>
                    <a:pt x="144" y="3"/>
                  </a:moveTo>
                  <a:cubicBezTo>
                    <a:pt x="130" y="1"/>
                    <a:pt x="117" y="4"/>
                    <a:pt x="115" y="10"/>
                  </a:cubicBezTo>
                  <a:cubicBezTo>
                    <a:pt x="113" y="15"/>
                    <a:pt x="123" y="22"/>
                    <a:pt x="137" y="24"/>
                  </a:cubicBezTo>
                  <a:cubicBezTo>
                    <a:pt x="151" y="27"/>
                    <a:pt x="164" y="24"/>
                    <a:pt x="166" y="18"/>
                  </a:cubicBezTo>
                  <a:cubicBezTo>
                    <a:pt x="168" y="12"/>
                    <a:pt x="158" y="6"/>
                    <a:pt x="144" y="3"/>
                  </a:cubicBezTo>
                  <a:close/>
                  <a:moveTo>
                    <a:pt x="348" y="17"/>
                  </a:moveTo>
                  <a:cubicBezTo>
                    <a:pt x="336" y="15"/>
                    <a:pt x="323" y="17"/>
                    <a:pt x="321" y="22"/>
                  </a:cubicBezTo>
                  <a:cubicBezTo>
                    <a:pt x="319" y="27"/>
                    <a:pt x="327" y="34"/>
                    <a:pt x="340" y="37"/>
                  </a:cubicBezTo>
                  <a:cubicBezTo>
                    <a:pt x="353" y="40"/>
                    <a:pt x="365" y="38"/>
                    <a:pt x="367" y="32"/>
                  </a:cubicBezTo>
                  <a:cubicBezTo>
                    <a:pt x="370" y="27"/>
                    <a:pt x="361" y="20"/>
                    <a:pt x="348" y="17"/>
                  </a:cubicBezTo>
                  <a:close/>
                  <a:moveTo>
                    <a:pt x="84" y="9"/>
                  </a:moveTo>
                  <a:cubicBezTo>
                    <a:pt x="71" y="7"/>
                    <a:pt x="59" y="9"/>
                    <a:pt x="57" y="14"/>
                  </a:cubicBezTo>
                  <a:cubicBezTo>
                    <a:pt x="55" y="19"/>
                    <a:pt x="63" y="26"/>
                    <a:pt x="76" y="29"/>
                  </a:cubicBezTo>
                  <a:cubicBezTo>
                    <a:pt x="89" y="32"/>
                    <a:pt x="101" y="30"/>
                    <a:pt x="103" y="24"/>
                  </a:cubicBezTo>
                  <a:cubicBezTo>
                    <a:pt x="105" y="19"/>
                    <a:pt x="97" y="12"/>
                    <a:pt x="84" y="9"/>
                  </a:cubicBezTo>
                  <a:close/>
                  <a:moveTo>
                    <a:pt x="407" y="28"/>
                  </a:moveTo>
                  <a:cubicBezTo>
                    <a:pt x="396" y="25"/>
                    <a:pt x="385" y="27"/>
                    <a:pt x="383" y="32"/>
                  </a:cubicBezTo>
                  <a:cubicBezTo>
                    <a:pt x="381" y="36"/>
                    <a:pt x="388" y="42"/>
                    <a:pt x="400" y="45"/>
                  </a:cubicBezTo>
                  <a:cubicBezTo>
                    <a:pt x="411" y="47"/>
                    <a:pt x="421" y="45"/>
                    <a:pt x="423" y="40"/>
                  </a:cubicBezTo>
                  <a:cubicBezTo>
                    <a:pt x="425" y="36"/>
                    <a:pt x="418" y="30"/>
                    <a:pt x="407" y="28"/>
                  </a:cubicBezTo>
                  <a:close/>
                  <a:moveTo>
                    <a:pt x="461" y="40"/>
                  </a:moveTo>
                  <a:cubicBezTo>
                    <a:pt x="452" y="38"/>
                    <a:pt x="444" y="39"/>
                    <a:pt x="442" y="43"/>
                  </a:cubicBezTo>
                  <a:cubicBezTo>
                    <a:pt x="440" y="47"/>
                    <a:pt x="446" y="51"/>
                    <a:pt x="455" y="53"/>
                  </a:cubicBezTo>
                  <a:cubicBezTo>
                    <a:pt x="464" y="55"/>
                    <a:pt x="473" y="54"/>
                    <a:pt x="474" y="50"/>
                  </a:cubicBezTo>
                  <a:cubicBezTo>
                    <a:pt x="476" y="46"/>
                    <a:pt x="470" y="42"/>
                    <a:pt x="461" y="40"/>
                  </a:cubicBezTo>
                  <a:close/>
                  <a:moveTo>
                    <a:pt x="26" y="20"/>
                  </a:moveTo>
                  <a:cubicBezTo>
                    <a:pt x="15" y="18"/>
                    <a:pt x="4" y="20"/>
                    <a:pt x="2" y="24"/>
                  </a:cubicBezTo>
                  <a:cubicBezTo>
                    <a:pt x="0" y="29"/>
                    <a:pt x="8" y="35"/>
                    <a:pt x="19" y="37"/>
                  </a:cubicBezTo>
                  <a:cubicBezTo>
                    <a:pt x="30" y="40"/>
                    <a:pt x="41" y="38"/>
                    <a:pt x="43" y="33"/>
                  </a:cubicBezTo>
                  <a:cubicBezTo>
                    <a:pt x="45" y="29"/>
                    <a:pt x="37" y="23"/>
                    <a:pt x="26" y="20"/>
                  </a:cubicBezTo>
                  <a:close/>
                </a:path>
              </a:pathLst>
            </a:custGeom>
            <a:solidFill>
              <a:srgbClr val="FFFFFF">
                <a:alpha val="84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695"/>
            <p:cNvSpPr>
              <a:spLocks noEditPoints="1"/>
            </p:cNvSpPr>
            <p:nvPr/>
          </p:nvSpPr>
          <p:spPr bwMode="auto">
            <a:xfrm>
              <a:off x="4747061" y="5846230"/>
              <a:ext cx="520594" cy="190262"/>
            </a:xfrm>
            <a:custGeom>
              <a:avLst/>
              <a:gdLst>
                <a:gd name="T0" fmla="*/ 55 w 189"/>
                <a:gd name="T1" fmla="*/ 45 h 69"/>
                <a:gd name="T2" fmla="*/ 108 w 189"/>
                <a:gd name="T3" fmla="*/ 46 h 69"/>
                <a:gd name="T4" fmla="*/ 60 w 189"/>
                <a:gd name="T5" fmla="*/ 43 h 69"/>
                <a:gd name="T6" fmla="*/ 120 w 189"/>
                <a:gd name="T7" fmla="*/ 31 h 69"/>
                <a:gd name="T8" fmla="*/ 153 w 189"/>
                <a:gd name="T9" fmla="*/ 31 h 69"/>
                <a:gd name="T10" fmla="*/ 118 w 189"/>
                <a:gd name="T11" fmla="*/ 35 h 69"/>
                <a:gd name="T12" fmla="*/ 119 w 189"/>
                <a:gd name="T13" fmla="*/ 61 h 69"/>
                <a:gd name="T14" fmla="*/ 149 w 189"/>
                <a:gd name="T15" fmla="*/ 62 h 69"/>
                <a:gd name="T16" fmla="*/ 122 w 189"/>
                <a:gd name="T17" fmla="*/ 61 h 69"/>
                <a:gd name="T18" fmla="*/ 33 w 189"/>
                <a:gd name="T19" fmla="*/ 17 h 69"/>
                <a:gd name="T20" fmla="*/ 49 w 189"/>
                <a:gd name="T21" fmla="*/ 19 h 69"/>
                <a:gd name="T22" fmla="*/ 66 w 189"/>
                <a:gd name="T23" fmla="*/ 13 h 69"/>
                <a:gd name="T24" fmla="*/ 28 w 189"/>
                <a:gd name="T25" fmla="*/ 15 h 69"/>
                <a:gd name="T26" fmla="*/ 155 w 189"/>
                <a:gd name="T27" fmla="*/ 47 h 69"/>
                <a:gd name="T28" fmla="*/ 170 w 189"/>
                <a:gd name="T29" fmla="*/ 51 h 69"/>
                <a:gd name="T30" fmla="*/ 189 w 189"/>
                <a:gd name="T31" fmla="*/ 49 h 69"/>
                <a:gd name="T32" fmla="*/ 157 w 189"/>
                <a:gd name="T33" fmla="*/ 46 h 69"/>
                <a:gd name="T34" fmla="*/ 0 w 189"/>
                <a:gd name="T35" fmla="*/ 37 h 69"/>
                <a:gd name="T36" fmla="*/ 13 w 189"/>
                <a:gd name="T37" fmla="*/ 40 h 69"/>
                <a:gd name="T38" fmla="*/ 26 w 189"/>
                <a:gd name="T39" fmla="*/ 36 h 69"/>
                <a:gd name="T40" fmla="*/ 2 w 189"/>
                <a:gd name="T41" fmla="*/ 36 h 69"/>
                <a:gd name="T42" fmla="*/ 79 w 189"/>
                <a:gd name="T43" fmla="*/ 66 h 69"/>
                <a:gd name="T44" fmla="*/ 91 w 189"/>
                <a:gd name="T45" fmla="*/ 68 h 69"/>
                <a:gd name="T46" fmla="*/ 103 w 189"/>
                <a:gd name="T47" fmla="*/ 67 h 69"/>
                <a:gd name="T48" fmla="*/ 81 w 189"/>
                <a:gd name="T49" fmla="*/ 6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9" h="69">
                  <a:moveTo>
                    <a:pt x="55" y="45"/>
                  </a:moveTo>
                  <a:cubicBezTo>
                    <a:pt x="70" y="32"/>
                    <a:pt x="94" y="21"/>
                    <a:pt x="108" y="46"/>
                  </a:cubicBezTo>
                  <a:cubicBezTo>
                    <a:pt x="92" y="48"/>
                    <a:pt x="75" y="51"/>
                    <a:pt x="60" y="43"/>
                  </a:cubicBezTo>
                  <a:moveTo>
                    <a:pt x="120" y="31"/>
                  </a:moveTo>
                  <a:cubicBezTo>
                    <a:pt x="126" y="38"/>
                    <a:pt x="143" y="35"/>
                    <a:pt x="153" y="31"/>
                  </a:cubicBezTo>
                  <a:cubicBezTo>
                    <a:pt x="147" y="15"/>
                    <a:pt x="122" y="22"/>
                    <a:pt x="118" y="35"/>
                  </a:cubicBezTo>
                  <a:moveTo>
                    <a:pt x="119" y="61"/>
                  </a:moveTo>
                  <a:cubicBezTo>
                    <a:pt x="130" y="64"/>
                    <a:pt x="137" y="66"/>
                    <a:pt x="149" y="62"/>
                  </a:cubicBezTo>
                  <a:cubicBezTo>
                    <a:pt x="145" y="51"/>
                    <a:pt x="127" y="52"/>
                    <a:pt x="122" y="61"/>
                  </a:cubicBezTo>
                  <a:moveTo>
                    <a:pt x="33" y="17"/>
                  </a:moveTo>
                  <a:cubicBezTo>
                    <a:pt x="40" y="14"/>
                    <a:pt x="43" y="19"/>
                    <a:pt x="49" y="19"/>
                  </a:cubicBezTo>
                  <a:cubicBezTo>
                    <a:pt x="56" y="19"/>
                    <a:pt x="60" y="16"/>
                    <a:pt x="66" y="13"/>
                  </a:cubicBezTo>
                  <a:cubicBezTo>
                    <a:pt x="53" y="0"/>
                    <a:pt x="40" y="20"/>
                    <a:pt x="28" y="15"/>
                  </a:cubicBezTo>
                  <a:moveTo>
                    <a:pt x="155" y="47"/>
                  </a:moveTo>
                  <a:cubicBezTo>
                    <a:pt x="159" y="46"/>
                    <a:pt x="165" y="51"/>
                    <a:pt x="170" y="51"/>
                  </a:cubicBezTo>
                  <a:cubicBezTo>
                    <a:pt x="177" y="52"/>
                    <a:pt x="183" y="50"/>
                    <a:pt x="189" y="49"/>
                  </a:cubicBezTo>
                  <a:cubicBezTo>
                    <a:pt x="181" y="37"/>
                    <a:pt x="167" y="46"/>
                    <a:pt x="157" y="46"/>
                  </a:cubicBezTo>
                  <a:moveTo>
                    <a:pt x="0" y="37"/>
                  </a:moveTo>
                  <a:cubicBezTo>
                    <a:pt x="4" y="36"/>
                    <a:pt x="9" y="40"/>
                    <a:pt x="13" y="40"/>
                  </a:cubicBezTo>
                  <a:cubicBezTo>
                    <a:pt x="18" y="40"/>
                    <a:pt x="23" y="38"/>
                    <a:pt x="26" y="36"/>
                  </a:cubicBezTo>
                  <a:cubicBezTo>
                    <a:pt x="18" y="30"/>
                    <a:pt x="11" y="30"/>
                    <a:pt x="2" y="36"/>
                  </a:cubicBezTo>
                  <a:moveTo>
                    <a:pt x="79" y="66"/>
                  </a:moveTo>
                  <a:cubicBezTo>
                    <a:pt x="83" y="63"/>
                    <a:pt x="87" y="68"/>
                    <a:pt x="91" y="68"/>
                  </a:cubicBezTo>
                  <a:cubicBezTo>
                    <a:pt x="95" y="69"/>
                    <a:pt x="99" y="69"/>
                    <a:pt x="103" y="67"/>
                  </a:cubicBezTo>
                  <a:cubicBezTo>
                    <a:pt x="95" y="56"/>
                    <a:pt x="92" y="64"/>
                    <a:pt x="81" y="65"/>
                  </a:cubicBez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33" name="Straight Connector 136"/>
          <p:cNvCxnSpPr/>
          <p:nvPr/>
        </p:nvCxnSpPr>
        <p:spPr>
          <a:xfrm>
            <a:off x="8628903" y="4005393"/>
            <a:ext cx="2676771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7"/>
          <p:cNvGrpSpPr/>
          <p:nvPr/>
        </p:nvGrpSpPr>
        <p:grpSpPr>
          <a:xfrm>
            <a:off x="3957769" y="2560944"/>
            <a:ext cx="1435577" cy="2006664"/>
            <a:chOff x="3957769" y="2560944"/>
            <a:chExt cx="1435577" cy="2006664"/>
          </a:xfrm>
        </p:grpSpPr>
        <p:sp>
          <p:nvSpPr>
            <p:cNvPr id="35" name="Freeform 584"/>
            <p:cNvSpPr>
              <a:spLocks/>
            </p:cNvSpPr>
            <p:nvPr/>
          </p:nvSpPr>
          <p:spPr bwMode="auto">
            <a:xfrm>
              <a:off x="4700008" y="3530220"/>
              <a:ext cx="492499" cy="702072"/>
            </a:xfrm>
            <a:custGeom>
              <a:avLst/>
              <a:gdLst>
                <a:gd name="T0" fmla="*/ 119 w 119"/>
                <a:gd name="T1" fmla="*/ 27 h 170"/>
                <a:gd name="T2" fmla="*/ 92 w 119"/>
                <a:gd name="T3" fmla="*/ 120 h 170"/>
                <a:gd name="T4" fmla="*/ 46 w 119"/>
                <a:gd name="T5" fmla="*/ 170 h 170"/>
                <a:gd name="T6" fmla="*/ 28 w 119"/>
                <a:gd name="T7" fmla="*/ 155 h 170"/>
                <a:gd name="T8" fmla="*/ 71 w 119"/>
                <a:gd name="T9" fmla="*/ 69 h 170"/>
                <a:gd name="T10" fmla="*/ 14 w 119"/>
                <a:gd name="T11" fmla="*/ 126 h 170"/>
                <a:gd name="T12" fmla="*/ 0 w 119"/>
                <a:gd name="T13" fmla="*/ 111 h 170"/>
                <a:gd name="T14" fmla="*/ 34 w 119"/>
                <a:gd name="T15" fmla="*/ 59 h 170"/>
                <a:gd name="T16" fmla="*/ 32 w 119"/>
                <a:gd name="T17" fmla="*/ 0 h 170"/>
                <a:gd name="T18" fmla="*/ 119 w 119"/>
                <a:gd name="T19" fmla="*/ 2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9" h="170">
                  <a:moveTo>
                    <a:pt x="119" y="27"/>
                  </a:moveTo>
                  <a:cubicBezTo>
                    <a:pt x="92" y="120"/>
                    <a:pt x="92" y="120"/>
                    <a:pt x="92" y="120"/>
                  </a:cubicBezTo>
                  <a:cubicBezTo>
                    <a:pt x="92" y="120"/>
                    <a:pt x="75" y="149"/>
                    <a:pt x="46" y="170"/>
                  </a:cubicBezTo>
                  <a:cubicBezTo>
                    <a:pt x="28" y="155"/>
                    <a:pt x="28" y="155"/>
                    <a:pt x="28" y="155"/>
                  </a:cubicBezTo>
                  <a:cubicBezTo>
                    <a:pt x="28" y="155"/>
                    <a:pt x="61" y="98"/>
                    <a:pt x="71" y="69"/>
                  </a:cubicBezTo>
                  <a:cubicBezTo>
                    <a:pt x="71" y="69"/>
                    <a:pt x="37" y="107"/>
                    <a:pt x="14" y="126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1"/>
                    <a:pt x="26" y="85"/>
                    <a:pt x="34" y="59"/>
                  </a:cubicBezTo>
                  <a:cubicBezTo>
                    <a:pt x="44" y="24"/>
                    <a:pt x="32" y="0"/>
                    <a:pt x="32" y="0"/>
                  </a:cubicBezTo>
                  <a:lnTo>
                    <a:pt x="119" y="27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585"/>
            <p:cNvSpPr>
              <a:spLocks/>
            </p:cNvSpPr>
            <p:nvPr/>
          </p:nvSpPr>
          <p:spPr bwMode="auto">
            <a:xfrm>
              <a:off x="4518377" y="3191408"/>
              <a:ext cx="874969" cy="1185836"/>
            </a:xfrm>
            <a:custGeom>
              <a:avLst/>
              <a:gdLst>
                <a:gd name="T0" fmla="*/ 0 w 212"/>
                <a:gd name="T1" fmla="*/ 87 h 287"/>
                <a:gd name="T2" fmla="*/ 120 w 212"/>
                <a:gd name="T3" fmla="*/ 105 h 287"/>
                <a:gd name="T4" fmla="*/ 163 w 212"/>
                <a:gd name="T5" fmla="*/ 180 h 287"/>
                <a:gd name="T6" fmla="*/ 159 w 212"/>
                <a:gd name="T7" fmla="*/ 237 h 287"/>
                <a:gd name="T8" fmla="*/ 187 w 212"/>
                <a:gd name="T9" fmla="*/ 287 h 287"/>
                <a:gd name="T10" fmla="*/ 212 w 212"/>
                <a:gd name="T11" fmla="*/ 178 h 287"/>
                <a:gd name="T12" fmla="*/ 163 w 212"/>
                <a:gd name="T13" fmla="*/ 41 h 287"/>
                <a:gd name="T14" fmla="*/ 40 w 212"/>
                <a:gd name="T15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2" h="287">
                  <a:moveTo>
                    <a:pt x="0" y="87"/>
                  </a:moveTo>
                  <a:cubicBezTo>
                    <a:pt x="86" y="119"/>
                    <a:pt x="120" y="105"/>
                    <a:pt x="120" y="105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3" y="180"/>
                    <a:pt x="160" y="192"/>
                    <a:pt x="159" y="237"/>
                  </a:cubicBezTo>
                  <a:cubicBezTo>
                    <a:pt x="158" y="282"/>
                    <a:pt x="187" y="287"/>
                    <a:pt x="187" y="287"/>
                  </a:cubicBezTo>
                  <a:cubicBezTo>
                    <a:pt x="190" y="258"/>
                    <a:pt x="212" y="178"/>
                    <a:pt x="212" y="178"/>
                  </a:cubicBezTo>
                  <a:cubicBezTo>
                    <a:pt x="163" y="41"/>
                    <a:pt x="163" y="41"/>
                    <a:pt x="163" y="41"/>
                  </a:cubicBezTo>
                  <a:cubicBezTo>
                    <a:pt x="163" y="41"/>
                    <a:pt x="97" y="14"/>
                    <a:pt x="40" y="0"/>
                  </a:cubicBezTo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596"/>
            <p:cNvSpPr>
              <a:spLocks/>
            </p:cNvSpPr>
            <p:nvPr/>
          </p:nvSpPr>
          <p:spPr bwMode="auto">
            <a:xfrm>
              <a:off x="4651106" y="3865538"/>
              <a:ext cx="227037" cy="202589"/>
            </a:xfrm>
            <a:custGeom>
              <a:avLst/>
              <a:gdLst>
                <a:gd name="T0" fmla="*/ 1 w 55"/>
                <a:gd name="T1" fmla="*/ 44 h 49"/>
                <a:gd name="T2" fmla="*/ 1 w 55"/>
                <a:gd name="T3" fmla="*/ 13 h 49"/>
                <a:gd name="T4" fmla="*/ 55 w 55"/>
                <a:gd name="T5" fmla="*/ 16 h 49"/>
                <a:gd name="T6" fmla="*/ 51 w 55"/>
                <a:gd name="T7" fmla="*/ 49 h 49"/>
                <a:gd name="T8" fmla="*/ 1 w 55"/>
                <a:gd name="T9" fmla="*/ 4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9">
                  <a:moveTo>
                    <a:pt x="1" y="44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26" y="0"/>
                    <a:pt x="55" y="16"/>
                  </a:cubicBezTo>
                  <a:cubicBezTo>
                    <a:pt x="51" y="49"/>
                    <a:pt x="51" y="49"/>
                    <a:pt x="51" y="49"/>
                  </a:cubicBezTo>
                  <a:cubicBezTo>
                    <a:pt x="51" y="49"/>
                    <a:pt x="0" y="44"/>
                    <a:pt x="1" y="4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597"/>
            <p:cNvSpPr>
              <a:spLocks/>
            </p:cNvSpPr>
            <p:nvPr/>
          </p:nvSpPr>
          <p:spPr bwMode="auto">
            <a:xfrm>
              <a:off x="4647614" y="3889989"/>
              <a:ext cx="130982" cy="165912"/>
            </a:xfrm>
            <a:custGeom>
              <a:avLst/>
              <a:gdLst>
                <a:gd name="T0" fmla="*/ 27 w 32"/>
                <a:gd name="T1" fmla="*/ 40 h 40"/>
                <a:gd name="T2" fmla="*/ 0 w 32"/>
                <a:gd name="T3" fmla="*/ 38 h 40"/>
                <a:gd name="T4" fmla="*/ 1 w 32"/>
                <a:gd name="T5" fmla="*/ 7 h 40"/>
                <a:gd name="T6" fmla="*/ 32 w 32"/>
                <a:gd name="T7" fmla="*/ 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40">
                  <a:moveTo>
                    <a:pt x="27" y="40"/>
                  </a:moveTo>
                  <a:cubicBezTo>
                    <a:pt x="14" y="39"/>
                    <a:pt x="0" y="38"/>
                    <a:pt x="0" y="3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3" y="0"/>
                    <a:pt x="32" y="2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598"/>
            <p:cNvSpPr>
              <a:spLocks/>
            </p:cNvSpPr>
            <p:nvPr/>
          </p:nvSpPr>
          <p:spPr bwMode="auto">
            <a:xfrm>
              <a:off x="4439787" y="3965085"/>
              <a:ext cx="202587" cy="160673"/>
            </a:xfrm>
            <a:custGeom>
              <a:avLst/>
              <a:gdLst>
                <a:gd name="T0" fmla="*/ 3 w 49"/>
                <a:gd name="T1" fmla="*/ 39 h 39"/>
                <a:gd name="T2" fmla="*/ 0 w 49"/>
                <a:gd name="T3" fmla="*/ 13 h 39"/>
                <a:gd name="T4" fmla="*/ 47 w 49"/>
                <a:gd name="T5" fmla="*/ 9 h 39"/>
                <a:gd name="T6" fmla="*/ 49 w 49"/>
                <a:gd name="T7" fmla="*/ 32 h 39"/>
                <a:gd name="T8" fmla="*/ 3 w 49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39">
                  <a:moveTo>
                    <a:pt x="3" y="39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20" y="0"/>
                    <a:pt x="47" y="9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49" y="32"/>
                    <a:pt x="2" y="39"/>
                    <a:pt x="3" y="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599"/>
            <p:cNvSpPr>
              <a:spLocks/>
            </p:cNvSpPr>
            <p:nvPr/>
          </p:nvSpPr>
          <p:spPr bwMode="auto">
            <a:xfrm>
              <a:off x="4439787" y="3989536"/>
              <a:ext cx="108279" cy="136222"/>
            </a:xfrm>
            <a:custGeom>
              <a:avLst/>
              <a:gdLst>
                <a:gd name="T0" fmla="*/ 26 w 26"/>
                <a:gd name="T1" fmla="*/ 29 h 33"/>
                <a:gd name="T2" fmla="*/ 3 w 26"/>
                <a:gd name="T3" fmla="*/ 33 h 33"/>
                <a:gd name="T4" fmla="*/ 0 w 26"/>
                <a:gd name="T5" fmla="*/ 7 h 33"/>
                <a:gd name="T6" fmla="*/ 24 w 26"/>
                <a:gd name="T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3">
                  <a:moveTo>
                    <a:pt x="26" y="29"/>
                  </a:moveTo>
                  <a:cubicBezTo>
                    <a:pt x="14" y="31"/>
                    <a:pt x="2" y="33"/>
                    <a:pt x="3" y="3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9" y="1"/>
                    <a:pt x="24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604"/>
            <p:cNvSpPr>
              <a:spLocks/>
            </p:cNvSpPr>
            <p:nvPr/>
          </p:nvSpPr>
          <p:spPr bwMode="auto">
            <a:xfrm>
              <a:off x="4914821" y="3944129"/>
              <a:ext cx="223545" cy="169405"/>
            </a:xfrm>
            <a:custGeom>
              <a:avLst/>
              <a:gdLst>
                <a:gd name="T0" fmla="*/ 5 w 54"/>
                <a:gd name="T1" fmla="*/ 38 h 41"/>
                <a:gd name="T2" fmla="*/ 6 w 54"/>
                <a:gd name="T3" fmla="*/ 11 h 41"/>
                <a:gd name="T4" fmla="*/ 54 w 54"/>
                <a:gd name="T5" fmla="*/ 19 h 41"/>
                <a:gd name="T6" fmla="*/ 51 w 54"/>
                <a:gd name="T7" fmla="*/ 41 h 41"/>
                <a:gd name="T8" fmla="*/ 5 w 54"/>
                <a:gd name="T9" fmla="*/ 3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1">
                  <a:moveTo>
                    <a:pt x="5" y="38"/>
                  </a:move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33" y="0"/>
                    <a:pt x="54" y="19"/>
                  </a:cubicBezTo>
                  <a:cubicBezTo>
                    <a:pt x="51" y="41"/>
                    <a:pt x="51" y="41"/>
                    <a:pt x="51" y="41"/>
                  </a:cubicBezTo>
                  <a:cubicBezTo>
                    <a:pt x="51" y="41"/>
                    <a:pt x="0" y="37"/>
                    <a:pt x="5" y="3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605"/>
            <p:cNvSpPr>
              <a:spLocks/>
            </p:cNvSpPr>
            <p:nvPr/>
          </p:nvSpPr>
          <p:spPr bwMode="auto">
            <a:xfrm>
              <a:off x="4927045" y="3972071"/>
              <a:ext cx="99547" cy="132730"/>
            </a:xfrm>
            <a:custGeom>
              <a:avLst/>
              <a:gdLst>
                <a:gd name="T0" fmla="*/ 22 w 24"/>
                <a:gd name="T1" fmla="*/ 32 h 32"/>
                <a:gd name="T2" fmla="*/ 2 w 24"/>
                <a:gd name="T3" fmla="*/ 31 h 32"/>
                <a:gd name="T4" fmla="*/ 3 w 24"/>
                <a:gd name="T5" fmla="*/ 4 h 32"/>
                <a:gd name="T6" fmla="*/ 24 w 24"/>
                <a:gd name="T7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32">
                  <a:moveTo>
                    <a:pt x="22" y="32"/>
                  </a:moveTo>
                  <a:cubicBezTo>
                    <a:pt x="10" y="31"/>
                    <a:pt x="0" y="31"/>
                    <a:pt x="2" y="31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12" y="0"/>
                    <a:pt x="24" y="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608"/>
            <p:cNvSpPr>
              <a:spLocks/>
            </p:cNvSpPr>
            <p:nvPr/>
          </p:nvSpPr>
          <p:spPr bwMode="auto">
            <a:xfrm>
              <a:off x="4403112" y="3938887"/>
              <a:ext cx="723028" cy="628721"/>
            </a:xfrm>
            <a:custGeom>
              <a:avLst/>
              <a:gdLst>
                <a:gd name="T0" fmla="*/ 168 w 414"/>
                <a:gd name="T1" fmla="*/ 0 h 360"/>
                <a:gd name="T2" fmla="*/ 0 w 414"/>
                <a:gd name="T3" fmla="*/ 100 h 360"/>
                <a:gd name="T4" fmla="*/ 17 w 414"/>
                <a:gd name="T5" fmla="*/ 320 h 360"/>
                <a:gd name="T6" fmla="*/ 414 w 414"/>
                <a:gd name="T7" fmla="*/ 360 h 360"/>
                <a:gd name="T8" fmla="*/ 168 w 414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60">
                  <a:moveTo>
                    <a:pt x="168" y="0"/>
                  </a:moveTo>
                  <a:lnTo>
                    <a:pt x="0" y="100"/>
                  </a:lnTo>
                  <a:lnTo>
                    <a:pt x="17" y="320"/>
                  </a:lnTo>
                  <a:lnTo>
                    <a:pt x="414" y="36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609"/>
            <p:cNvSpPr>
              <a:spLocks/>
            </p:cNvSpPr>
            <p:nvPr/>
          </p:nvSpPr>
          <p:spPr bwMode="auto">
            <a:xfrm>
              <a:off x="4675557" y="3938887"/>
              <a:ext cx="511707" cy="625229"/>
            </a:xfrm>
            <a:custGeom>
              <a:avLst/>
              <a:gdLst>
                <a:gd name="T0" fmla="*/ 12 w 293"/>
                <a:gd name="T1" fmla="*/ 0 h 358"/>
                <a:gd name="T2" fmla="*/ 0 w 293"/>
                <a:gd name="T3" fmla="*/ 310 h 358"/>
                <a:gd name="T4" fmla="*/ 253 w 293"/>
                <a:gd name="T5" fmla="*/ 358 h 358"/>
                <a:gd name="T6" fmla="*/ 293 w 293"/>
                <a:gd name="T7" fmla="*/ 86 h 358"/>
                <a:gd name="T8" fmla="*/ 12 w 293"/>
                <a:gd name="T9" fmla="*/ 0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3" h="358">
                  <a:moveTo>
                    <a:pt x="12" y="0"/>
                  </a:moveTo>
                  <a:lnTo>
                    <a:pt x="0" y="310"/>
                  </a:lnTo>
                  <a:lnTo>
                    <a:pt x="253" y="358"/>
                  </a:lnTo>
                  <a:lnTo>
                    <a:pt x="293" y="8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610"/>
            <p:cNvSpPr>
              <a:spLocks/>
            </p:cNvSpPr>
            <p:nvPr/>
          </p:nvSpPr>
          <p:spPr bwMode="auto">
            <a:xfrm>
              <a:off x="3957769" y="2560944"/>
              <a:ext cx="908151" cy="1758671"/>
            </a:xfrm>
            <a:custGeom>
              <a:avLst/>
              <a:gdLst>
                <a:gd name="T0" fmla="*/ 146 w 220"/>
                <a:gd name="T1" fmla="*/ 222 h 426"/>
                <a:gd name="T2" fmla="*/ 138 w 220"/>
                <a:gd name="T3" fmla="*/ 290 h 426"/>
                <a:gd name="T4" fmla="*/ 171 w 220"/>
                <a:gd name="T5" fmla="*/ 406 h 426"/>
                <a:gd name="T6" fmla="*/ 152 w 220"/>
                <a:gd name="T7" fmla="*/ 426 h 426"/>
                <a:gd name="T8" fmla="*/ 132 w 220"/>
                <a:gd name="T9" fmla="*/ 367 h 426"/>
                <a:gd name="T10" fmla="*/ 86 w 220"/>
                <a:gd name="T11" fmla="*/ 316 h 426"/>
                <a:gd name="T12" fmla="*/ 70 w 220"/>
                <a:gd name="T13" fmla="*/ 277 h 426"/>
                <a:gd name="T14" fmla="*/ 35 w 220"/>
                <a:gd name="T15" fmla="*/ 227 h 426"/>
                <a:gd name="T16" fmla="*/ 34 w 220"/>
                <a:gd name="T17" fmla="*/ 173 h 426"/>
                <a:gd name="T18" fmla="*/ 0 w 220"/>
                <a:gd name="T19" fmla="*/ 117 h 426"/>
                <a:gd name="T20" fmla="*/ 76 w 220"/>
                <a:gd name="T21" fmla="*/ 0 h 426"/>
                <a:gd name="T22" fmla="*/ 220 w 220"/>
                <a:gd name="T23" fmla="*/ 168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0" h="426">
                  <a:moveTo>
                    <a:pt x="146" y="222"/>
                  </a:moveTo>
                  <a:cubicBezTo>
                    <a:pt x="146" y="222"/>
                    <a:pt x="128" y="261"/>
                    <a:pt x="138" y="290"/>
                  </a:cubicBezTo>
                  <a:cubicBezTo>
                    <a:pt x="149" y="319"/>
                    <a:pt x="184" y="368"/>
                    <a:pt x="171" y="406"/>
                  </a:cubicBezTo>
                  <a:cubicBezTo>
                    <a:pt x="171" y="406"/>
                    <a:pt x="164" y="417"/>
                    <a:pt x="152" y="426"/>
                  </a:cubicBezTo>
                  <a:cubicBezTo>
                    <a:pt x="148" y="406"/>
                    <a:pt x="141" y="386"/>
                    <a:pt x="132" y="367"/>
                  </a:cubicBezTo>
                  <a:cubicBezTo>
                    <a:pt x="121" y="341"/>
                    <a:pt x="102" y="337"/>
                    <a:pt x="86" y="316"/>
                  </a:cubicBezTo>
                  <a:cubicBezTo>
                    <a:pt x="77" y="304"/>
                    <a:pt x="76" y="290"/>
                    <a:pt x="70" y="277"/>
                  </a:cubicBezTo>
                  <a:cubicBezTo>
                    <a:pt x="60" y="260"/>
                    <a:pt x="44" y="245"/>
                    <a:pt x="35" y="227"/>
                  </a:cubicBezTo>
                  <a:cubicBezTo>
                    <a:pt x="23" y="203"/>
                    <a:pt x="31" y="196"/>
                    <a:pt x="34" y="173"/>
                  </a:cubicBezTo>
                  <a:cubicBezTo>
                    <a:pt x="38" y="151"/>
                    <a:pt x="15" y="135"/>
                    <a:pt x="0" y="117"/>
                  </a:cubicBezTo>
                  <a:cubicBezTo>
                    <a:pt x="0" y="117"/>
                    <a:pt x="47" y="22"/>
                    <a:pt x="76" y="0"/>
                  </a:cubicBezTo>
                  <a:cubicBezTo>
                    <a:pt x="76" y="0"/>
                    <a:pt x="129" y="133"/>
                    <a:pt x="220" y="168"/>
                  </a:cubicBezTo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6" name="Group 17"/>
          <p:cNvGrpSpPr/>
          <p:nvPr/>
        </p:nvGrpSpPr>
        <p:grpSpPr>
          <a:xfrm>
            <a:off x="5982862" y="4542293"/>
            <a:ext cx="2314660" cy="1938855"/>
            <a:chOff x="5982862" y="4542293"/>
            <a:chExt cx="2314660" cy="1938855"/>
          </a:xfrm>
        </p:grpSpPr>
        <p:sp>
          <p:nvSpPr>
            <p:cNvPr id="47" name="Freeform 621"/>
            <p:cNvSpPr>
              <a:spLocks noEditPoints="1"/>
            </p:cNvSpPr>
            <p:nvPr/>
          </p:nvSpPr>
          <p:spPr bwMode="auto">
            <a:xfrm>
              <a:off x="5982862" y="5777295"/>
              <a:ext cx="2314660" cy="703853"/>
            </a:xfrm>
            <a:custGeom>
              <a:avLst/>
              <a:gdLst>
                <a:gd name="T0" fmla="*/ 837 w 839"/>
                <a:gd name="T1" fmla="*/ 192 h 255"/>
                <a:gd name="T2" fmla="*/ 811 w 839"/>
                <a:gd name="T3" fmla="*/ 221 h 255"/>
                <a:gd name="T4" fmla="*/ 741 w 839"/>
                <a:gd name="T5" fmla="*/ 243 h 255"/>
                <a:gd name="T6" fmla="*/ 680 w 839"/>
                <a:gd name="T7" fmla="*/ 250 h 255"/>
                <a:gd name="T8" fmla="*/ 666 w 839"/>
                <a:gd name="T9" fmla="*/ 251 h 255"/>
                <a:gd name="T10" fmla="*/ 609 w 839"/>
                <a:gd name="T11" fmla="*/ 254 h 255"/>
                <a:gd name="T12" fmla="*/ 561 w 839"/>
                <a:gd name="T13" fmla="*/ 254 h 255"/>
                <a:gd name="T14" fmla="*/ 528 w 839"/>
                <a:gd name="T15" fmla="*/ 252 h 255"/>
                <a:gd name="T16" fmla="*/ 522 w 839"/>
                <a:gd name="T17" fmla="*/ 252 h 255"/>
                <a:gd name="T18" fmla="*/ 519 w 839"/>
                <a:gd name="T19" fmla="*/ 251 h 255"/>
                <a:gd name="T20" fmla="*/ 476 w 839"/>
                <a:gd name="T21" fmla="*/ 245 h 255"/>
                <a:gd name="T22" fmla="*/ 370 w 839"/>
                <a:gd name="T23" fmla="*/ 233 h 255"/>
                <a:gd name="T24" fmla="*/ 350 w 839"/>
                <a:gd name="T25" fmla="*/ 233 h 255"/>
                <a:gd name="T26" fmla="*/ 340 w 839"/>
                <a:gd name="T27" fmla="*/ 233 h 255"/>
                <a:gd name="T28" fmla="*/ 290 w 839"/>
                <a:gd name="T29" fmla="*/ 225 h 255"/>
                <a:gd name="T30" fmla="*/ 173 w 839"/>
                <a:gd name="T31" fmla="*/ 191 h 255"/>
                <a:gd name="T32" fmla="*/ 55 w 839"/>
                <a:gd name="T33" fmla="*/ 144 h 255"/>
                <a:gd name="T34" fmla="*/ 28 w 839"/>
                <a:gd name="T35" fmla="*/ 125 h 255"/>
                <a:gd name="T36" fmla="*/ 6 w 839"/>
                <a:gd name="T37" fmla="*/ 97 h 255"/>
                <a:gd name="T38" fmla="*/ 1 w 839"/>
                <a:gd name="T39" fmla="*/ 70 h 255"/>
                <a:gd name="T40" fmla="*/ 1 w 839"/>
                <a:gd name="T41" fmla="*/ 68 h 255"/>
                <a:gd name="T42" fmla="*/ 3 w 839"/>
                <a:gd name="T43" fmla="*/ 62 h 255"/>
                <a:gd name="T44" fmla="*/ 12 w 839"/>
                <a:gd name="T45" fmla="*/ 47 h 255"/>
                <a:gd name="T46" fmla="*/ 72 w 839"/>
                <a:gd name="T47" fmla="*/ 17 h 255"/>
                <a:gd name="T48" fmla="*/ 319 w 839"/>
                <a:gd name="T49" fmla="*/ 5 h 255"/>
                <a:gd name="T50" fmla="*/ 603 w 839"/>
                <a:gd name="T51" fmla="*/ 53 h 255"/>
                <a:gd name="T52" fmla="*/ 757 w 839"/>
                <a:gd name="T53" fmla="*/ 108 h 255"/>
                <a:gd name="T54" fmla="*/ 819 w 839"/>
                <a:gd name="T55" fmla="*/ 147 h 255"/>
                <a:gd name="T56" fmla="*/ 839 w 839"/>
                <a:gd name="T57" fmla="*/ 181 h 255"/>
                <a:gd name="T58" fmla="*/ 838 w 839"/>
                <a:gd name="T59" fmla="*/ 187 h 255"/>
                <a:gd name="T60" fmla="*/ 836 w 839"/>
                <a:gd name="T61" fmla="*/ 185 h 255"/>
                <a:gd name="T62" fmla="*/ 832 w 839"/>
                <a:gd name="T63" fmla="*/ 168 h 255"/>
                <a:gd name="T64" fmla="*/ 756 w 839"/>
                <a:gd name="T65" fmla="*/ 110 h 255"/>
                <a:gd name="T66" fmla="*/ 602 w 839"/>
                <a:gd name="T67" fmla="*/ 60 h 255"/>
                <a:gd name="T68" fmla="*/ 395 w 839"/>
                <a:gd name="T69" fmla="*/ 26 h 255"/>
                <a:gd name="T70" fmla="*/ 158 w 839"/>
                <a:gd name="T71" fmla="*/ 21 h 255"/>
                <a:gd name="T72" fmla="*/ 40 w 839"/>
                <a:gd name="T73" fmla="*/ 49 h 255"/>
                <a:gd name="T74" fmla="*/ 22 w 839"/>
                <a:gd name="T75" fmla="*/ 66 h 255"/>
                <a:gd name="T76" fmla="*/ 21 w 839"/>
                <a:gd name="T77" fmla="*/ 69 h 255"/>
                <a:gd name="T78" fmla="*/ 21 w 839"/>
                <a:gd name="T79" fmla="*/ 72 h 255"/>
                <a:gd name="T80" fmla="*/ 21 w 839"/>
                <a:gd name="T81" fmla="*/ 73 h 255"/>
                <a:gd name="T82" fmla="*/ 34 w 839"/>
                <a:gd name="T83" fmla="*/ 103 h 255"/>
                <a:gd name="T84" fmla="*/ 49 w 839"/>
                <a:gd name="T85" fmla="*/ 115 h 255"/>
                <a:gd name="T86" fmla="*/ 141 w 839"/>
                <a:gd name="T87" fmla="*/ 157 h 255"/>
                <a:gd name="T88" fmla="*/ 219 w 839"/>
                <a:gd name="T89" fmla="*/ 180 h 255"/>
                <a:gd name="T90" fmla="*/ 333 w 839"/>
                <a:gd name="T91" fmla="*/ 207 h 255"/>
                <a:gd name="T92" fmla="*/ 389 w 839"/>
                <a:gd name="T93" fmla="*/ 209 h 255"/>
                <a:gd name="T94" fmla="*/ 427 w 839"/>
                <a:gd name="T95" fmla="*/ 213 h 255"/>
                <a:gd name="T96" fmla="*/ 481 w 839"/>
                <a:gd name="T97" fmla="*/ 223 h 255"/>
                <a:gd name="T98" fmla="*/ 514 w 839"/>
                <a:gd name="T99" fmla="*/ 230 h 255"/>
                <a:gd name="T100" fmla="*/ 530 w 839"/>
                <a:gd name="T101" fmla="*/ 232 h 255"/>
                <a:gd name="T102" fmla="*/ 563 w 839"/>
                <a:gd name="T103" fmla="*/ 236 h 255"/>
                <a:gd name="T104" fmla="*/ 609 w 839"/>
                <a:gd name="T105" fmla="*/ 239 h 255"/>
                <a:gd name="T106" fmla="*/ 666 w 839"/>
                <a:gd name="T107" fmla="*/ 240 h 255"/>
                <a:gd name="T108" fmla="*/ 679 w 839"/>
                <a:gd name="T109" fmla="*/ 240 h 255"/>
                <a:gd name="T110" fmla="*/ 740 w 839"/>
                <a:gd name="T111" fmla="*/ 237 h 255"/>
                <a:gd name="T112" fmla="*/ 828 w 839"/>
                <a:gd name="T113" fmla="*/ 204 h 255"/>
                <a:gd name="T114" fmla="*/ 836 w 839"/>
                <a:gd name="T115" fmla="*/ 186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39" h="255">
                  <a:moveTo>
                    <a:pt x="838" y="187"/>
                  </a:moveTo>
                  <a:cubicBezTo>
                    <a:pt x="838" y="187"/>
                    <a:pt x="838" y="188"/>
                    <a:pt x="837" y="192"/>
                  </a:cubicBezTo>
                  <a:cubicBezTo>
                    <a:pt x="836" y="195"/>
                    <a:pt x="835" y="200"/>
                    <a:pt x="830" y="206"/>
                  </a:cubicBezTo>
                  <a:cubicBezTo>
                    <a:pt x="826" y="211"/>
                    <a:pt x="820" y="217"/>
                    <a:pt x="811" y="221"/>
                  </a:cubicBezTo>
                  <a:cubicBezTo>
                    <a:pt x="803" y="226"/>
                    <a:pt x="793" y="230"/>
                    <a:pt x="781" y="234"/>
                  </a:cubicBezTo>
                  <a:cubicBezTo>
                    <a:pt x="769" y="238"/>
                    <a:pt x="755" y="240"/>
                    <a:pt x="741" y="243"/>
                  </a:cubicBezTo>
                  <a:cubicBezTo>
                    <a:pt x="726" y="245"/>
                    <a:pt x="710" y="247"/>
                    <a:pt x="693" y="249"/>
                  </a:cubicBezTo>
                  <a:cubicBezTo>
                    <a:pt x="689" y="249"/>
                    <a:pt x="684" y="249"/>
                    <a:pt x="680" y="250"/>
                  </a:cubicBezTo>
                  <a:cubicBezTo>
                    <a:pt x="678" y="250"/>
                    <a:pt x="675" y="250"/>
                    <a:pt x="673" y="250"/>
                  </a:cubicBezTo>
                  <a:cubicBezTo>
                    <a:pt x="671" y="251"/>
                    <a:pt x="669" y="251"/>
                    <a:pt x="666" y="251"/>
                  </a:cubicBezTo>
                  <a:cubicBezTo>
                    <a:pt x="657" y="252"/>
                    <a:pt x="648" y="252"/>
                    <a:pt x="639" y="253"/>
                  </a:cubicBezTo>
                  <a:cubicBezTo>
                    <a:pt x="629" y="254"/>
                    <a:pt x="619" y="254"/>
                    <a:pt x="609" y="254"/>
                  </a:cubicBezTo>
                  <a:cubicBezTo>
                    <a:pt x="599" y="255"/>
                    <a:pt x="588" y="255"/>
                    <a:pt x="578" y="254"/>
                  </a:cubicBezTo>
                  <a:cubicBezTo>
                    <a:pt x="572" y="254"/>
                    <a:pt x="567" y="254"/>
                    <a:pt x="561" y="254"/>
                  </a:cubicBezTo>
                  <a:cubicBezTo>
                    <a:pt x="556" y="254"/>
                    <a:pt x="550" y="254"/>
                    <a:pt x="545" y="253"/>
                  </a:cubicBezTo>
                  <a:cubicBezTo>
                    <a:pt x="539" y="253"/>
                    <a:pt x="534" y="252"/>
                    <a:pt x="528" y="252"/>
                  </a:cubicBezTo>
                  <a:cubicBezTo>
                    <a:pt x="524" y="252"/>
                    <a:pt x="524" y="252"/>
                    <a:pt x="524" y="252"/>
                  </a:cubicBezTo>
                  <a:cubicBezTo>
                    <a:pt x="522" y="252"/>
                    <a:pt x="522" y="252"/>
                    <a:pt x="522" y="252"/>
                  </a:cubicBezTo>
                  <a:cubicBezTo>
                    <a:pt x="521" y="252"/>
                    <a:pt x="521" y="252"/>
                    <a:pt x="521" y="252"/>
                  </a:cubicBezTo>
                  <a:cubicBezTo>
                    <a:pt x="519" y="251"/>
                    <a:pt x="519" y="251"/>
                    <a:pt x="519" y="251"/>
                  </a:cubicBezTo>
                  <a:cubicBezTo>
                    <a:pt x="517" y="251"/>
                    <a:pt x="514" y="251"/>
                    <a:pt x="511" y="250"/>
                  </a:cubicBezTo>
                  <a:cubicBezTo>
                    <a:pt x="500" y="249"/>
                    <a:pt x="488" y="247"/>
                    <a:pt x="476" y="245"/>
                  </a:cubicBezTo>
                  <a:cubicBezTo>
                    <a:pt x="465" y="243"/>
                    <a:pt x="453" y="241"/>
                    <a:pt x="441" y="239"/>
                  </a:cubicBezTo>
                  <a:cubicBezTo>
                    <a:pt x="418" y="236"/>
                    <a:pt x="394" y="233"/>
                    <a:pt x="370" y="233"/>
                  </a:cubicBezTo>
                  <a:cubicBezTo>
                    <a:pt x="367" y="234"/>
                    <a:pt x="364" y="234"/>
                    <a:pt x="360" y="234"/>
                  </a:cubicBezTo>
                  <a:cubicBezTo>
                    <a:pt x="357" y="234"/>
                    <a:pt x="354" y="233"/>
                    <a:pt x="350" y="233"/>
                  </a:cubicBezTo>
                  <a:cubicBezTo>
                    <a:pt x="345" y="233"/>
                    <a:pt x="345" y="233"/>
                    <a:pt x="345" y="233"/>
                  </a:cubicBezTo>
                  <a:cubicBezTo>
                    <a:pt x="340" y="233"/>
                    <a:pt x="340" y="233"/>
                    <a:pt x="340" y="233"/>
                  </a:cubicBezTo>
                  <a:cubicBezTo>
                    <a:pt x="337" y="233"/>
                    <a:pt x="333" y="232"/>
                    <a:pt x="330" y="232"/>
                  </a:cubicBezTo>
                  <a:cubicBezTo>
                    <a:pt x="317" y="230"/>
                    <a:pt x="303" y="228"/>
                    <a:pt x="290" y="225"/>
                  </a:cubicBezTo>
                  <a:cubicBezTo>
                    <a:pt x="264" y="220"/>
                    <a:pt x="238" y="212"/>
                    <a:pt x="212" y="204"/>
                  </a:cubicBezTo>
                  <a:cubicBezTo>
                    <a:pt x="199" y="200"/>
                    <a:pt x="186" y="196"/>
                    <a:pt x="173" y="191"/>
                  </a:cubicBezTo>
                  <a:cubicBezTo>
                    <a:pt x="160" y="187"/>
                    <a:pt x="147" y="183"/>
                    <a:pt x="134" y="178"/>
                  </a:cubicBezTo>
                  <a:cubicBezTo>
                    <a:pt x="107" y="169"/>
                    <a:pt x="81" y="159"/>
                    <a:pt x="55" y="144"/>
                  </a:cubicBezTo>
                  <a:cubicBezTo>
                    <a:pt x="49" y="140"/>
                    <a:pt x="43" y="136"/>
                    <a:pt x="37" y="132"/>
                  </a:cubicBezTo>
                  <a:cubicBezTo>
                    <a:pt x="34" y="130"/>
                    <a:pt x="31" y="127"/>
                    <a:pt x="28" y="125"/>
                  </a:cubicBezTo>
                  <a:cubicBezTo>
                    <a:pt x="25" y="122"/>
                    <a:pt x="22" y="120"/>
                    <a:pt x="20" y="117"/>
                  </a:cubicBezTo>
                  <a:cubicBezTo>
                    <a:pt x="14" y="111"/>
                    <a:pt x="9" y="105"/>
                    <a:pt x="6" y="97"/>
                  </a:cubicBezTo>
                  <a:cubicBezTo>
                    <a:pt x="2" y="90"/>
                    <a:pt x="0" y="81"/>
                    <a:pt x="1" y="72"/>
                  </a:cubicBezTo>
                  <a:cubicBezTo>
                    <a:pt x="1" y="70"/>
                    <a:pt x="1" y="70"/>
                    <a:pt x="1" y="70"/>
                  </a:cubicBezTo>
                  <a:cubicBezTo>
                    <a:pt x="1" y="69"/>
                    <a:pt x="1" y="69"/>
                    <a:pt x="1" y="69"/>
                  </a:cubicBezTo>
                  <a:cubicBezTo>
                    <a:pt x="1" y="69"/>
                    <a:pt x="1" y="69"/>
                    <a:pt x="1" y="68"/>
                  </a:cubicBezTo>
                  <a:cubicBezTo>
                    <a:pt x="2" y="65"/>
                    <a:pt x="2" y="65"/>
                    <a:pt x="2" y="65"/>
                  </a:cubicBezTo>
                  <a:cubicBezTo>
                    <a:pt x="2" y="64"/>
                    <a:pt x="3" y="63"/>
                    <a:pt x="3" y="62"/>
                  </a:cubicBezTo>
                  <a:cubicBezTo>
                    <a:pt x="3" y="60"/>
                    <a:pt x="4" y="59"/>
                    <a:pt x="4" y="58"/>
                  </a:cubicBezTo>
                  <a:cubicBezTo>
                    <a:pt x="6" y="54"/>
                    <a:pt x="9" y="50"/>
                    <a:pt x="12" y="47"/>
                  </a:cubicBezTo>
                  <a:cubicBezTo>
                    <a:pt x="18" y="41"/>
                    <a:pt x="24" y="36"/>
                    <a:pt x="31" y="33"/>
                  </a:cubicBezTo>
                  <a:cubicBezTo>
                    <a:pt x="44" y="25"/>
                    <a:pt x="58" y="21"/>
                    <a:pt x="72" y="17"/>
                  </a:cubicBezTo>
                  <a:cubicBezTo>
                    <a:pt x="100" y="10"/>
                    <a:pt x="128" y="6"/>
                    <a:pt x="156" y="4"/>
                  </a:cubicBezTo>
                  <a:cubicBezTo>
                    <a:pt x="212" y="0"/>
                    <a:pt x="267" y="1"/>
                    <a:pt x="319" y="5"/>
                  </a:cubicBezTo>
                  <a:cubicBezTo>
                    <a:pt x="372" y="9"/>
                    <a:pt x="423" y="15"/>
                    <a:pt x="470" y="24"/>
                  </a:cubicBezTo>
                  <a:cubicBezTo>
                    <a:pt x="518" y="32"/>
                    <a:pt x="563" y="42"/>
                    <a:pt x="603" y="53"/>
                  </a:cubicBezTo>
                  <a:cubicBezTo>
                    <a:pt x="644" y="64"/>
                    <a:pt x="681" y="77"/>
                    <a:pt x="713" y="89"/>
                  </a:cubicBezTo>
                  <a:cubicBezTo>
                    <a:pt x="729" y="95"/>
                    <a:pt x="743" y="102"/>
                    <a:pt x="757" y="108"/>
                  </a:cubicBezTo>
                  <a:cubicBezTo>
                    <a:pt x="770" y="115"/>
                    <a:pt x="782" y="121"/>
                    <a:pt x="793" y="128"/>
                  </a:cubicBezTo>
                  <a:cubicBezTo>
                    <a:pt x="803" y="134"/>
                    <a:pt x="812" y="141"/>
                    <a:pt x="819" y="147"/>
                  </a:cubicBezTo>
                  <a:cubicBezTo>
                    <a:pt x="826" y="154"/>
                    <a:pt x="831" y="161"/>
                    <a:pt x="834" y="167"/>
                  </a:cubicBezTo>
                  <a:cubicBezTo>
                    <a:pt x="837" y="172"/>
                    <a:pt x="839" y="178"/>
                    <a:pt x="839" y="181"/>
                  </a:cubicBezTo>
                  <a:cubicBezTo>
                    <a:pt x="839" y="183"/>
                    <a:pt x="839" y="184"/>
                    <a:pt x="839" y="185"/>
                  </a:cubicBezTo>
                  <a:cubicBezTo>
                    <a:pt x="838" y="187"/>
                    <a:pt x="838" y="187"/>
                    <a:pt x="838" y="187"/>
                  </a:cubicBezTo>
                  <a:close/>
                  <a:moveTo>
                    <a:pt x="836" y="186"/>
                  </a:moveTo>
                  <a:cubicBezTo>
                    <a:pt x="836" y="186"/>
                    <a:pt x="836" y="186"/>
                    <a:pt x="836" y="185"/>
                  </a:cubicBezTo>
                  <a:cubicBezTo>
                    <a:pt x="836" y="184"/>
                    <a:pt x="836" y="183"/>
                    <a:pt x="836" y="181"/>
                  </a:cubicBezTo>
                  <a:cubicBezTo>
                    <a:pt x="836" y="178"/>
                    <a:pt x="835" y="173"/>
                    <a:pt x="832" y="168"/>
                  </a:cubicBezTo>
                  <a:cubicBezTo>
                    <a:pt x="826" y="156"/>
                    <a:pt x="812" y="142"/>
                    <a:pt x="791" y="130"/>
                  </a:cubicBezTo>
                  <a:cubicBezTo>
                    <a:pt x="781" y="123"/>
                    <a:pt x="769" y="117"/>
                    <a:pt x="756" y="110"/>
                  </a:cubicBezTo>
                  <a:cubicBezTo>
                    <a:pt x="742" y="104"/>
                    <a:pt x="728" y="98"/>
                    <a:pt x="712" y="92"/>
                  </a:cubicBezTo>
                  <a:cubicBezTo>
                    <a:pt x="680" y="81"/>
                    <a:pt x="643" y="70"/>
                    <a:pt x="602" y="60"/>
                  </a:cubicBezTo>
                  <a:cubicBezTo>
                    <a:pt x="561" y="51"/>
                    <a:pt x="516" y="42"/>
                    <a:pt x="469" y="35"/>
                  </a:cubicBezTo>
                  <a:cubicBezTo>
                    <a:pt x="445" y="32"/>
                    <a:pt x="420" y="28"/>
                    <a:pt x="395" y="26"/>
                  </a:cubicBezTo>
                  <a:cubicBezTo>
                    <a:pt x="370" y="23"/>
                    <a:pt x="345" y="21"/>
                    <a:pt x="318" y="19"/>
                  </a:cubicBezTo>
                  <a:cubicBezTo>
                    <a:pt x="266" y="17"/>
                    <a:pt x="212" y="16"/>
                    <a:pt x="158" y="21"/>
                  </a:cubicBezTo>
                  <a:cubicBezTo>
                    <a:pt x="130" y="23"/>
                    <a:pt x="103" y="27"/>
                    <a:pt x="77" y="35"/>
                  </a:cubicBezTo>
                  <a:cubicBezTo>
                    <a:pt x="64" y="38"/>
                    <a:pt x="51" y="43"/>
                    <a:pt x="40" y="49"/>
                  </a:cubicBezTo>
                  <a:cubicBezTo>
                    <a:pt x="35" y="52"/>
                    <a:pt x="30" y="56"/>
                    <a:pt x="26" y="60"/>
                  </a:cubicBezTo>
                  <a:cubicBezTo>
                    <a:pt x="24" y="62"/>
                    <a:pt x="23" y="64"/>
                    <a:pt x="22" y="66"/>
                  </a:cubicBezTo>
                  <a:cubicBezTo>
                    <a:pt x="21" y="68"/>
                    <a:pt x="21" y="68"/>
                    <a:pt x="21" y="68"/>
                  </a:cubicBezTo>
                  <a:cubicBezTo>
                    <a:pt x="21" y="68"/>
                    <a:pt x="21" y="69"/>
                    <a:pt x="21" y="69"/>
                  </a:cubicBezTo>
                  <a:cubicBezTo>
                    <a:pt x="21" y="72"/>
                    <a:pt x="21" y="72"/>
                    <a:pt x="21" y="72"/>
                  </a:cubicBezTo>
                  <a:cubicBezTo>
                    <a:pt x="21" y="71"/>
                    <a:pt x="21" y="72"/>
                    <a:pt x="21" y="72"/>
                  </a:cubicBezTo>
                  <a:cubicBezTo>
                    <a:pt x="21" y="72"/>
                    <a:pt x="21" y="72"/>
                    <a:pt x="21" y="72"/>
                  </a:cubicBezTo>
                  <a:cubicBezTo>
                    <a:pt x="21" y="73"/>
                    <a:pt x="21" y="73"/>
                    <a:pt x="21" y="73"/>
                  </a:cubicBezTo>
                  <a:cubicBezTo>
                    <a:pt x="20" y="78"/>
                    <a:pt x="21" y="84"/>
                    <a:pt x="24" y="89"/>
                  </a:cubicBezTo>
                  <a:cubicBezTo>
                    <a:pt x="26" y="94"/>
                    <a:pt x="30" y="98"/>
                    <a:pt x="34" y="103"/>
                  </a:cubicBezTo>
                  <a:cubicBezTo>
                    <a:pt x="37" y="105"/>
                    <a:pt x="39" y="107"/>
                    <a:pt x="41" y="109"/>
                  </a:cubicBezTo>
                  <a:cubicBezTo>
                    <a:pt x="44" y="111"/>
                    <a:pt x="46" y="113"/>
                    <a:pt x="49" y="115"/>
                  </a:cubicBezTo>
                  <a:cubicBezTo>
                    <a:pt x="54" y="119"/>
                    <a:pt x="60" y="122"/>
                    <a:pt x="66" y="126"/>
                  </a:cubicBezTo>
                  <a:cubicBezTo>
                    <a:pt x="89" y="139"/>
                    <a:pt x="115" y="148"/>
                    <a:pt x="141" y="157"/>
                  </a:cubicBezTo>
                  <a:cubicBezTo>
                    <a:pt x="154" y="161"/>
                    <a:pt x="167" y="165"/>
                    <a:pt x="180" y="169"/>
                  </a:cubicBezTo>
                  <a:cubicBezTo>
                    <a:pt x="193" y="172"/>
                    <a:pt x="206" y="176"/>
                    <a:pt x="219" y="180"/>
                  </a:cubicBezTo>
                  <a:cubicBezTo>
                    <a:pt x="245" y="188"/>
                    <a:pt x="270" y="195"/>
                    <a:pt x="295" y="200"/>
                  </a:cubicBezTo>
                  <a:cubicBezTo>
                    <a:pt x="308" y="203"/>
                    <a:pt x="320" y="205"/>
                    <a:pt x="333" y="207"/>
                  </a:cubicBezTo>
                  <a:cubicBezTo>
                    <a:pt x="345" y="208"/>
                    <a:pt x="357" y="208"/>
                    <a:pt x="369" y="208"/>
                  </a:cubicBezTo>
                  <a:cubicBezTo>
                    <a:pt x="376" y="208"/>
                    <a:pt x="383" y="208"/>
                    <a:pt x="389" y="209"/>
                  </a:cubicBezTo>
                  <a:cubicBezTo>
                    <a:pt x="396" y="209"/>
                    <a:pt x="402" y="210"/>
                    <a:pt x="408" y="210"/>
                  </a:cubicBezTo>
                  <a:cubicBezTo>
                    <a:pt x="415" y="211"/>
                    <a:pt x="421" y="212"/>
                    <a:pt x="427" y="213"/>
                  </a:cubicBezTo>
                  <a:cubicBezTo>
                    <a:pt x="433" y="214"/>
                    <a:pt x="439" y="215"/>
                    <a:pt x="445" y="216"/>
                  </a:cubicBezTo>
                  <a:cubicBezTo>
                    <a:pt x="457" y="218"/>
                    <a:pt x="469" y="221"/>
                    <a:pt x="481" y="223"/>
                  </a:cubicBezTo>
                  <a:cubicBezTo>
                    <a:pt x="486" y="224"/>
                    <a:pt x="492" y="225"/>
                    <a:pt x="497" y="227"/>
                  </a:cubicBezTo>
                  <a:cubicBezTo>
                    <a:pt x="503" y="228"/>
                    <a:pt x="509" y="229"/>
                    <a:pt x="514" y="230"/>
                  </a:cubicBezTo>
                  <a:cubicBezTo>
                    <a:pt x="517" y="230"/>
                    <a:pt x="520" y="231"/>
                    <a:pt x="522" y="231"/>
                  </a:cubicBezTo>
                  <a:cubicBezTo>
                    <a:pt x="525" y="232"/>
                    <a:pt x="528" y="232"/>
                    <a:pt x="530" y="232"/>
                  </a:cubicBezTo>
                  <a:cubicBezTo>
                    <a:pt x="536" y="233"/>
                    <a:pt x="541" y="234"/>
                    <a:pt x="547" y="234"/>
                  </a:cubicBezTo>
                  <a:cubicBezTo>
                    <a:pt x="552" y="235"/>
                    <a:pt x="557" y="236"/>
                    <a:pt x="563" y="236"/>
                  </a:cubicBezTo>
                  <a:cubicBezTo>
                    <a:pt x="568" y="237"/>
                    <a:pt x="573" y="237"/>
                    <a:pt x="578" y="238"/>
                  </a:cubicBezTo>
                  <a:cubicBezTo>
                    <a:pt x="589" y="238"/>
                    <a:pt x="599" y="239"/>
                    <a:pt x="609" y="239"/>
                  </a:cubicBezTo>
                  <a:cubicBezTo>
                    <a:pt x="619" y="240"/>
                    <a:pt x="628" y="240"/>
                    <a:pt x="638" y="240"/>
                  </a:cubicBezTo>
                  <a:cubicBezTo>
                    <a:pt x="648" y="240"/>
                    <a:pt x="657" y="240"/>
                    <a:pt x="666" y="240"/>
                  </a:cubicBezTo>
                  <a:cubicBezTo>
                    <a:pt x="668" y="240"/>
                    <a:pt x="671" y="240"/>
                    <a:pt x="673" y="240"/>
                  </a:cubicBezTo>
                  <a:cubicBezTo>
                    <a:pt x="675" y="240"/>
                    <a:pt x="677" y="240"/>
                    <a:pt x="679" y="240"/>
                  </a:cubicBezTo>
                  <a:cubicBezTo>
                    <a:pt x="684" y="240"/>
                    <a:pt x="688" y="240"/>
                    <a:pt x="692" y="240"/>
                  </a:cubicBezTo>
                  <a:cubicBezTo>
                    <a:pt x="709" y="239"/>
                    <a:pt x="725" y="238"/>
                    <a:pt x="740" y="237"/>
                  </a:cubicBezTo>
                  <a:cubicBezTo>
                    <a:pt x="754" y="235"/>
                    <a:pt x="768" y="233"/>
                    <a:pt x="780" y="230"/>
                  </a:cubicBezTo>
                  <a:cubicBezTo>
                    <a:pt x="803" y="224"/>
                    <a:pt x="820" y="214"/>
                    <a:pt x="828" y="204"/>
                  </a:cubicBezTo>
                  <a:cubicBezTo>
                    <a:pt x="832" y="199"/>
                    <a:pt x="834" y="194"/>
                    <a:pt x="835" y="191"/>
                  </a:cubicBezTo>
                  <a:cubicBezTo>
                    <a:pt x="836" y="188"/>
                    <a:pt x="836" y="187"/>
                    <a:pt x="836" y="18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6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656"/>
            <p:cNvSpPr>
              <a:spLocks/>
            </p:cNvSpPr>
            <p:nvPr/>
          </p:nvSpPr>
          <p:spPr bwMode="auto">
            <a:xfrm>
              <a:off x="6435757" y="5880013"/>
              <a:ext cx="1296816" cy="388695"/>
            </a:xfrm>
            <a:custGeom>
              <a:avLst/>
              <a:gdLst>
                <a:gd name="T0" fmla="*/ 452 w 470"/>
                <a:gd name="T1" fmla="*/ 101 h 141"/>
                <a:gd name="T2" fmla="*/ 261 w 470"/>
                <a:gd name="T3" fmla="*/ 130 h 141"/>
                <a:gd name="T4" fmla="*/ 3 w 470"/>
                <a:gd name="T5" fmla="*/ 38 h 141"/>
                <a:gd name="T6" fmla="*/ 202 w 470"/>
                <a:gd name="T7" fmla="*/ 20 h 141"/>
                <a:gd name="T8" fmla="*/ 452 w 470"/>
                <a:gd name="T9" fmla="*/ 10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0" h="141">
                  <a:moveTo>
                    <a:pt x="452" y="101"/>
                  </a:moveTo>
                  <a:cubicBezTo>
                    <a:pt x="431" y="117"/>
                    <a:pt x="405" y="141"/>
                    <a:pt x="261" y="130"/>
                  </a:cubicBezTo>
                  <a:cubicBezTo>
                    <a:pt x="130" y="120"/>
                    <a:pt x="0" y="59"/>
                    <a:pt x="3" y="38"/>
                  </a:cubicBezTo>
                  <a:cubicBezTo>
                    <a:pt x="7" y="17"/>
                    <a:pt x="46" y="0"/>
                    <a:pt x="202" y="20"/>
                  </a:cubicBezTo>
                  <a:cubicBezTo>
                    <a:pt x="332" y="36"/>
                    <a:pt x="470" y="87"/>
                    <a:pt x="452" y="101"/>
                  </a:cubicBezTo>
                  <a:close/>
                </a:path>
              </a:pathLst>
            </a:custGeom>
            <a:solidFill>
              <a:schemeClr val="accent2">
                <a:alpha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657"/>
            <p:cNvSpPr>
              <a:spLocks/>
            </p:cNvSpPr>
            <p:nvPr/>
          </p:nvSpPr>
          <p:spPr bwMode="auto">
            <a:xfrm>
              <a:off x="7222775" y="4542293"/>
              <a:ext cx="541362" cy="884667"/>
            </a:xfrm>
            <a:custGeom>
              <a:avLst/>
              <a:gdLst>
                <a:gd name="T0" fmla="*/ 128 w 156"/>
                <a:gd name="T1" fmla="*/ 255 h 255"/>
                <a:gd name="T2" fmla="*/ 156 w 156"/>
                <a:gd name="T3" fmla="*/ 103 h 255"/>
                <a:gd name="T4" fmla="*/ 79 w 156"/>
                <a:gd name="T5" fmla="*/ 2 h 255"/>
                <a:gd name="T6" fmla="*/ 4 w 156"/>
                <a:gd name="T7" fmla="*/ 0 h 255"/>
                <a:gd name="T8" fmla="*/ 0 w 156"/>
                <a:gd name="T9" fmla="*/ 37 h 255"/>
                <a:gd name="T10" fmla="*/ 76 w 156"/>
                <a:gd name="T11" fmla="*/ 126 h 255"/>
                <a:gd name="T12" fmla="*/ 52 w 156"/>
                <a:gd name="T13" fmla="*/ 235 h 255"/>
                <a:gd name="T14" fmla="*/ 128 w 156"/>
                <a:gd name="T15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6" h="255">
                  <a:moveTo>
                    <a:pt x="128" y="255"/>
                  </a:moveTo>
                  <a:cubicBezTo>
                    <a:pt x="156" y="103"/>
                    <a:pt x="156" y="103"/>
                    <a:pt x="156" y="103"/>
                  </a:cubicBezTo>
                  <a:cubicBezTo>
                    <a:pt x="156" y="103"/>
                    <a:pt x="116" y="32"/>
                    <a:pt x="79" y="2"/>
                  </a:cubicBezTo>
                  <a:cubicBezTo>
                    <a:pt x="53" y="1"/>
                    <a:pt x="43" y="2"/>
                    <a:pt x="4" y="0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89" y="49"/>
                    <a:pt x="76" y="126"/>
                  </a:cubicBezTo>
                  <a:cubicBezTo>
                    <a:pt x="66" y="184"/>
                    <a:pt x="52" y="235"/>
                    <a:pt x="52" y="235"/>
                  </a:cubicBezTo>
                  <a:lnTo>
                    <a:pt x="128" y="255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658"/>
            <p:cNvSpPr>
              <a:spLocks/>
            </p:cNvSpPr>
            <p:nvPr/>
          </p:nvSpPr>
          <p:spPr bwMode="auto">
            <a:xfrm>
              <a:off x="6883873" y="4995631"/>
              <a:ext cx="234737" cy="190723"/>
            </a:xfrm>
            <a:custGeom>
              <a:avLst/>
              <a:gdLst>
                <a:gd name="T0" fmla="*/ 1 w 68"/>
                <a:gd name="T1" fmla="*/ 43 h 55"/>
                <a:gd name="T2" fmla="*/ 5 w 68"/>
                <a:gd name="T3" fmla="*/ 11 h 55"/>
                <a:gd name="T4" fmla="*/ 68 w 68"/>
                <a:gd name="T5" fmla="*/ 20 h 55"/>
                <a:gd name="T6" fmla="*/ 60 w 68"/>
                <a:gd name="T7" fmla="*/ 55 h 55"/>
                <a:gd name="T8" fmla="*/ 1 w 68"/>
                <a:gd name="T9" fmla="*/ 4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5">
                  <a:moveTo>
                    <a:pt x="1" y="43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35" y="0"/>
                    <a:pt x="68" y="20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0" y="55"/>
                    <a:pt x="0" y="43"/>
                    <a:pt x="1" y="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659"/>
            <p:cNvSpPr>
              <a:spLocks/>
            </p:cNvSpPr>
            <p:nvPr/>
          </p:nvSpPr>
          <p:spPr bwMode="auto">
            <a:xfrm>
              <a:off x="6883873" y="5013235"/>
              <a:ext cx="137907" cy="152579"/>
            </a:xfrm>
            <a:custGeom>
              <a:avLst/>
              <a:gdLst>
                <a:gd name="T0" fmla="*/ 31 w 40"/>
                <a:gd name="T1" fmla="*/ 44 h 44"/>
                <a:gd name="T2" fmla="*/ 1 w 40"/>
                <a:gd name="T3" fmla="*/ 38 h 44"/>
                <a:gd name="T4" fmla="*/ 5 w 40"/>
                <a:gd name="T5" fmla="*/ 6 h 44"/>
                <a:gd name="T6" fmla="*/ 40 w 40"/>
                <a:gd name="T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44">
                  <a:moveTo>
                    <a:pt x="31" y="44"/>
                  </a:moveTo>
                  <a:cubicBezTo>
                    <a:pt x="16" y="41"/>
                    <a:pt x="0" y="38"/>
                    <a:pt x="1" y="38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20" y="0"/>
                    <a:pt x="40" y="4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660"/>
            <p:cNvSpPr>
              <a:spLocks/>
            </p:cNvSpPr>
            <p:nvPr/>
          </p:nvSpPr>
          <p:spPr bwMode="auto">
            <a:xfrm>
              <a:off x="6634463" y="5013235"/>
              <a:ext cx="217133" cy="159914"/>
            </a:xfrm>
            <a:custGeom>
              <a:avLst/>
              <a:gdLst>
                <a:gd name="T0" fmla="*/ 2 w 63"/>
                <a:gd name="T1" fmla="*/ 43 h 46"/>
                <a:gd name="T2" fmla="*/ 4 w 63"/>
                <a:gd name="T3" fmla="*/ 11 h 46"/>
                <a:gd name="T4" fmla="*/ 63 w 63"/>
                <a:gd name="T5" fmla="*/ 18 h 46"/>
                <a:gd name="T6" fmla="*/ 60 w 63"/>
                <a:gd name="T7" fmla="*/ 46 h 46"/>
                <a:gd name="T8" fmla="*/ 2 w 63"/>
                <a:gd name="T9" fmla="*/ 4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46">
                  <a:moveTo>
                    <a:pt x="2" y="43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32" y="0"/>
                    <a:pt x="63" y="18"/>
                  </a:cubicBezTo>
                  <a:cubicBezTo>
                    <a:pt x="60" y="46"/>
                    <a:pt x="60" y="46"/>
                    <a:pt x="60" y="46"/>
                  </a:cubicBezTo>
                  <a:cubicBezTo>
                    <a:pt x="60" y="46"/>
                    <a:pt x="0" y="43"/>
                    <a:pt x="2" y="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661"/>
            <p:cNvSpPr>
              <a:spLocks/>
            </p:cNvSpPr>
            <p:nvPr/>
          </p:nvSpPr>
          <p:spPr bwMode="auto">
            <a:xfrm>
              <a:off x="7206637" y="5114467"/>
              <a:ext cx="211263" cy="170186"/>
            </a:xfrm>
            <a:custGeom>
              <a:avLst/>
              <a:gdLst>
                <a:gd name="T0" fmla="*/ 2 w 61"/>
                <a:gd name="T1" fmla="*/ 36 h 49"/>
                <a:gd name="T2" fmla="*/ 6 w 61"/>
                <a:gd name="T3" fmla="*/ 9 h 49"/>
                <a:gd name="T4" fmla="*/ 61 w 61"/>
                <a:gd name="T5" fmla="*/ 21 h 49"/>
                <a:gd name="T6" fmla="*/ 53 w 61"/>
                <a:gd name="T7" fmla="*/ 49 h 49"/>
                <a:gd name="T8" fmla="*/ 2 w 61"/>
                <a:gd name="T9" fmla="*/ 3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49">
                  <a:moveTo>
                    <a:pt x="2" y="36"/>
                  </a:move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37" y="0"/>
                    <a:pt x="61" y="21"/>
                  </a:cubicBezTo>
                  <a:cubicBezTo>
                    <a:pt x="53" y="49"/>
                    <a:pt x="53" y="49"/>
                    <a:pt x="53" y="49"/>
                  </a:cubicBezTo>
                  <a:cubicBezTo>
                    <a:pt x="53" y="49"/>
                    <a:pt x="0" y="36"/>
                    <a:pt x="2" y="3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662"/>
            <p:cNvSpPr>
              <a:spLocks/>
            </p:cNvSpPr>
            <p:nvPr/>
          </p:nvSpPr>
          <p:spPr bwMode="auto">
            <a:xfrm>
              <a:off x="6418798" y="5071920"/>
              <a:ext cx="513489" cy="1024043"/>
            </a:xfrm>
            <a:custGeom>
              <a:avLst/>
              <a:gdLst>
                <a:gd name="T0" fmla="*/ 3 w 148"/>
                <a:gd name="T1" fmla="*/ 240 h 295"/>
                <a:gd name="T2" fmla="*/ 4 w 148"/>
                <a:gd name="T3" fmla="*/ 214 h 295"/>
                <a:gd name="T4" fmla="*/ 14 w 148"/>
                <a:gd name="T5" fmla="*/ 140 h 295"/>
                <a:gd name="T6" fmla="*/ 18 w 148"/>
                <a:gd name="T7" fmla="*/ 16 h 295"/>
                <a:gd name="T8" fmla="*/ 148 w 148"/>
                <a:gd name="T9" fmla="*/ 0 h 295"/>
                <a:gd name="T10" fmla="*/ 101 w 148"/>
                <a:gd name="T11" fmla="*/ 295 h 295"/>
                <a:gd name="T12" fmla="*/ 21 w 148"/>
                <a:gd name="T13" fmla="*/ 254 h 295"/>
                <a:gd name="T14" fmla="*/ 3 w 148"/>
                <a:gd name="T15" fmla="*/ 24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295">
                  <a:moveTo>
                    <a:pt x="3" y="240"/>
                  </a:moveTo>
                  <a:cubicBezTo>
                    <a:pt x="0" y="235"/>
                    <a:pt x="2" y="228"/>
                    <a:pt x="4" y="214"/>
                  </a:cubicBezTo>
                  <a:cubicBezTo>
                    <a:pt x="8" y="190"/>
                    <a:pt x="10" y="164"/>
                    <a:pt x="14" y="140"/>
                  </a:cubicBezTo>
                  <a:cubicBezTo>
                    <a:pt x="22" y="101"/>
                    <a:pt x="16" y="56"/>
                    <a:pt x="18" y="16"/>
                  </a:cubicBezTo>
                  <a:cubicBezTo>
                    <a:pt x="31" y="15"/>
                    <a:pt x="147" y="6"/>
                    <a:pt x="148" y="0"/>
                  </a:cubicBezTo>
                  <a:cubicBezTo>
                    <a:pt x="147" y="4"/>
                    <a:pt x="101" y="295"/>
                    <a:pt x="101" y="295"/>
                  </a:cubicBezTo>
                  <a:cubicBezTo>
                    <a:pt x="102" y="290"/>
                    <a:pt x="28" y="258"/>
                    <a:pt x="21" y="254"/>
                  </a:cubicBezTo>
                  <a:cubicBezTo>
                    <a:pt x="10" y="248"/>
                    <a:pt x="5" y="245"/>
                    <a:pt x="3" y="24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663"/>
            <p:cNvSpPr>
              <a:spLocks/>
            </p:cNvSpPr>
            <p:nvPr/>
          </p:nvSpPr>
          <p:spPr bwMode="auto">
            <a:xfrm>
              <a:off x="6637399" y="5033775"/>
              <a:ext cx="121769" cy="136442"/>
            </a:xfrm>
            <a:custGeom>
              <a:avLst/>
              <a:gdLst>
                <a:gd name="T0" fmla="*/ 30 w 35"/>
                <a:gd name="T1" fmla="*/ 39 h 39"/>
                <a:gd name="T2" fmla="*/ 1 w 35"/>
                <a:gd name="T3" fmla="*/ 37 h 39"/>
                <a:gd name="T4" fmla="*/ 3 w 35"/>
                <a:gd name="T5" fmla="*/ 5 h 39"/>
                <a:gd name="T6" fmla="*/ 35 w 35"/>
                <a:gd name="T7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9">
                  <a:moveTo>
                    <a:pt x="30" y="39"/>
                  </a:moveTo>
                  <a:cubicBezTo>
                    <a:pt x="15" y="38"/>
                    <a:pt x="0" y="37"/>
                    <a:pt x="1" y="3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16" y="0"/>
                    <a:pt x="35" y="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664"/>
            <p:cNvSpPr>
              <a:spLocks/>
            </p:cNvSpPr>
            <p:nvPr/>
          </p:nvSpPr>
          <p:spPr bwMode="auto">
            <a:xfrm>
              <a:off x="7181696" y="5132071"/>
              <a:ext cx="117370" cy="142309"/>
            </a:xfrm>
            <a:custGeom>
              <a:avLst/>
              <a:gdLst>
                <a:gd name="T0" fmla="*/ 24 w 34"/>
                <a:gd name="T1" fmla="*/ 41 h 41"/>
                <a:gd name="T2" fmla="*/ 1 w 34"/>
                <a:gd name="T3" fmla="*/ 35 h 41"/>
                <a:gd name="T4" fmla="*/ 5 w 34"/>
                <a:gd name="T5" fmla="*/ 4 h 41"/>
                <a:gd name="T6" fmla="*/ 34 w 34"/>
                <a:gd name="T7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41">
                  <a:moveTo>
                    <a:pt x="24" y="41"/>
                  </a:moveTo>
                  <a:cubicBezTo>
                    <a:pt x="11" y="37"/>
                    <a:pt x="0" y="35"/>
                    <a:pt x="1" y="3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24" y="0"/>
                    <a:pt x="34" y="3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665"/>
            <p:cNvSpPr>
              <a:spLocks/>
            </p:cNvSpPr>
            <p:nvPr/>
          </p:nvSpPr>
          <p:spPr bwMode="auto">
            <a:xfrm>
              <a:off x="6765039" y="5076322"/>
              <a:ext cx="1082727" cy="1092997"/>
            </a:xfrm>
            <a:custGeom>
              <a:avLst/>
              <a:gdLst>
                <a:gd name="T0" fmla="*/ 47 w 312"/>
                <a:gd name="T1" fmla="*/ 0 h 315"/>
                <a:gd name="T2" fmla="*/ 305 w 312"/>
                <a:gd name="T3" fmla="*/ 101 h 315"/>
                <a:gd name="T4" fmla="*/ 271 w 312"/>
                <a:gd name="T5" fmla="*/ 244 h 315"/>
                <a:gd name="T6" fmla="*/ 257 w 312"/>
                <a:gd name="T7" fmla="*/ 313 h 315"/>
                <a:gd name="T8" fmla="*/ 228 w 312"/>
                <a:gd name="T9" fmla="*/ 310 h 315"/>
                <a:gd name="T10" fmla="*/ 137 w 312"/>
                <a:gd name="T11" fmla="*/ 304 h 315"/>
                <a:gd name="T12" fmla="*/ 0 w 312"/>
                <a:gd name="T13" fmla="*/ 294 h 315"/>
                <a:gd name="T14" fmla="*/ 47 w 312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2" h="315">
                  <a:moveTo>
                    <a:pt x="47" y="0"/>
                  </a:moveTo>
                  <a:cubicBezTo>
                    <a:pt x="305" y="101"/>
                    <a:pt x="305" y="101"/>
                    <a:pt x="305" y="101"/>
                  </a:cubicBezTo>
                  <a:cubicBezTo>
                    <a:pt x="312" y="103"/>
                    <a:pt x="274" y="233"/>
                    <a:pt x="271" y="244"/>
                  </a:cubicBezTo>
                  <a:cubicBezTo>
                    <a:pt x="267" y="262"/>
                    <a:pt x="274" y="304"/>
                    <a:pt x="257" y="313"/>
                  </a:cubicBezTo>
                  <a:cubicBezTo>
                    <a:pt x="252" y="315"/>
                    <a:pt x="234" y="311"/>
                    <a:pt x="228" y="310"/>
                  </a:cubicBezTo>
                  <a:cubicBezTo>
                    <a:pt x="198" y="308"/>
                    <a:pt x="167" y="306"/>
                    <a:pt x="137" y="304"/>
                  </a:cubicBezTo>
                  <a:cubicBezTo>
                    <a:pt x="91" y="301"/>
                    <a:pt x="46" y="297"/>
                    <a:pt x="0" y="294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668"/>
            <p:cNvSpPr>
              <a:spLocks/>
            </p:cNvSpPr>
            <p:nvPr/>
          </p:nvSpPr>
          <p:spPr bwMode="auto">
            <a:xfrm>
              <a:off x="6443740" y="5554599"/>
              <a:ext cx="262613" cy="45481"/>
            </a:xfrm>
            <a:custGeom>
              <a:avLst/>
              <a:gdLst>
                <a:gd name="T0" fmla="*/ 26 w 179"/>
                <a:gd name="T1" fmla="*/ 0 h 31"/>
                <a:gd name="T2" fmla="*/ 179 w 179"/>
                <a:gd name="T3" fmla="*/ 31 h 31"/>
                <a:gd name="T4" fmla="*/ 0 w 179"/>
                <a:gd name="T5" fmla="*/ 10 h 31"/>
                <a:gd name="T6" fmla="*/ 26 w 179"/>
                <a:gd name="T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9" h="31">
                  <a:moveTo>
                    <a:pt x="26" y="0"/>
                  </a:moveTo>
                  <a:lnTo>
                    <a:pt x="179" y="31"/>
                  </a:lnTo>
                  <a:lnTo>
                    <a:pt x="0" y="1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669"/>
            <p:cNvSpPr>
              <a:spLocks/>
            </p:cNvSpPr>
            <p:nvPr/>
          </p:nvSpPr>
          <p:spPr bwMode="auto">
            <a:xfrm>
              <a:off x="7473650" y="4545228"/>
              <a:ext cx="432798" cy="881734"/>
            </a:xfrm>
            <a:custGeom>
              <a:avLst/>
              <a:gdLst>
                <a:gd name="T0" fmla="*/ 74 w 125"/>
                <a:gd name="T1" fmla="*/ 254 h 254"/>
                <a:gd name="T2" fmla="*/ 100 w 125"/>
                <a:gd name="T3" fmla="*/ 131 h 254"/>
                <a:gd name="T4" fmla="*/ 6 w 125"/>
                <a:gd name="T5" fmla="*/ 0 h 254"/>
                <a:gd name="T6" fmla="*/ 0 w 125"/>
                <a:gd name="T7" fmla="*/ 40 h 254"/>
                <a:gd name="T8" fmla="*/ 60 w 125"/>
                <a:gd name="T9" fmla="*/ 136 h 254"/>
                <a:gd name="T10" fmla="*/ 39 w 125"/>
                <a:gd name="T11" fmla="*/ 242 h 254"/>
                <a:gd name="T12" fmla="*/ 74 w 125"/>
                <a:gd name="T13" fmla="*/ 25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" h="254">
                  <a:moveTo>
                    <a:pt x="74" y="254"/>
                  </a:moveTo>
                  <a:cubicBezTo>
                    <a:pt x="100" y="131"/>
                    <a:pt x="100" y="131"/>
                    <a:pt x="100" y="131"/>
                  </a:cubicBezTo>
                  <a:cubicBezTo>
                    <a:pt x="100" y="131"/>
                    <a:pt x="125" y="24"/>
                    <a:pt x="6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76" y="44"/>
                    <a:pt x="60" y="136"/>
                  </a:cubicBezTo>
                  <a:cubicBezTo>
                    <a:pt x="50" y="198"/>
                    <a:pt x="39" y="242"/>
                    <a:pt x="39" y="242"/>
                  </a:cubicBezTo>
                  <a:lnTo>
                    <a:pt x="74" y="25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672"/>
            <p:cNvSpPr>
              <a:spLocks/>
            </p:cNvSpPr>
            <p:nvPr/>
          </p:nvSpPr>
          <p:spPr bwMode="auto">
            <a:xfrm>
              <a:off x="7306400" y="5506185"/>
              <a:ext cx="177521" cy="330099"/>
            </a:xfrm>
            <a:custGeom>
              <a:avLst/>
              <a:gdLst>
                <a:gd name="T0" fmla="*/ 47 w 51"/>
                <a:gd name="T1" fmla="*/ 33 h 95"/>
                <a:gd name="T2" fmla="*/ 27 w 51"/>
                <a:gd name="T3" fmla="*/ 58 h 95"/>
                <a:gd name="T4" fmla="*/ 23 w 51"/>
                <a:gd name="T5" fmla="*/ 95 h 95"/>
                <a:gd name="T6" fmla="*/ 6 w 51"/>
                <a:gd name="T7" fmla="*/ 92 h 95"/>
                <a:gd name="T8" fmla="*/ 14 w 51"/>
                <a:gd name="T9" fmla="*/ 55 h 95"/>
                <a:gd name="T10" fmla="*/ 2 w 51"/>
                <a:gd name="T11" fmla="*/ 25 h 95"/>
                <a:gd name="T12" fmla="*/ 29 w 51"/>
                <a:gd name="T13" fmla="*/ 2 h 95"/>
                <a:gd name="T14" fmla="*/ 47 w 51"/>
                <a:gd name="T15" fmla="*/ 3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95">
                  <a:moveTo>
                    <a:pt x="47" y="33"/>
                  </a:moveTo>
                  <a:cubicBezTo>
                    <a:pt x="44" y="49"/>
                    <a:pt x="38" y="57"/>
                    <a:pt x="27" y="58"/>
                  </a:cubicBezTo>
                  <a:cubicBezTo>
                    <a:pt x="26" y="58"/>
                    <a:pt x="23" y="95"/>
                    <a:pt x="23" y="95"/>
                  </a:cubicBezTo>
                  <a:cubicBezTo>
                    <a:pt x="6" y="92"/>
                    <a:pt x="6" y="92"/>
                    <a:pt x="6" y="92"/>
                  </a:cubicBezTo>
                  <a:cubicBezTo>
                    <a:pt x="6" y="92"/>
                    <a:pt x="14" y="55"/>
                    <a:pt x="14" y="55"/>
                  </a:cubicBezTo>
                  <a:cubicBezTo>
                    <a:pt x="4" y="50"/>
                    <a:pt x="0" y="38"/>
                    <a:pt x="2" y="25"/>
                  </a:cubicBezTo>
                  <a:cubicBezTo>
                    <a:pt x="5" y="10"/>
                    <a:pt x="16" y="0"/>
                    <a:pt x="29" y="2"/>
                  </a:cubicBezTo>
                  <a:cubicBezTo>
                    <a:pt x="42" y="4"/>
                    <a:pt x="51" y="18"/>
                    <a:pt x="47" y="3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73"/>
            <p:cNvSpPr>
              <a:spLocks/>
            </p:cNvSpPr>
            <p:nvPr/>
          </p:nvSpPr>
          <p:spPr bwMode="auto">
            <a:xfrm>
              <a:off x="6841327" y="5617684"/>
              <a:ext cx="658732" cy="145244"/>
            </a:xfrm>
            <a:custGeom>
              <a:avLst/>
              <a:gdLst>
                <a:gd name="T0" fmla="*/ 0 w 449"/>
                <a:gd name="T1" fmla="*/ 0 h 99"/>
                <a:gd name="T2" fmla="*/ 449 w 449"/>
                <a:gd name="T3" fmla="*/ 99 h 99"/>
                <a:gd name="T4" fmla="*/ 0 w 449"/>
                <a:gd name="T5" fmla="*/ 9 h 99"/>
                <a:gd name="T6" fmla="*/ 0 w 449"/>
                <a:gd name="T7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9" h="99">
                  <a:moveTo>
                    <a:pt x="0" y="0"/>
                  </a:moveTo>
                  <a:lnTo>
                    <a:pt x="449" y="99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2" name="Group 16"/>
          <p:cNvGrpSpPr/>
          <p:nvPr/>
        </p:nvGrpSpPr>
        <p:grpSpPr>
          <a:xfrm>
            <a:off x="6477484" y="2585169"/>
            <a:ext cx="1258779" cy="2230008"/>
            <a:chOff x="6477484" y="2585169"/>
            <a:chExt cx="1258779" cy="2230008"/>
          </a:xfrm>
        </p:grpSpPr>
        <p:sp>
          <p:nvSpPr>
            <p:cNvPr id="63" name="Freeform 666"/>
            <p:cNvSpPr>
              <a:spLocks/>
            </p:cNvSpPr>
            <p:nvPr/>
          </p:nvSpPr>
          <p:spPr bwMode="auto">
            <a:xfrm>
              <a:off x="7098072" y="3497712"/>
              <a:ext cx="468008" cy="635258"/>
            </a:xfrm>
            <a:custGeom>
              <a:avLst/>
              <a:gdLst>
                <a:gd name="T0" fmla="*/ 135 w 135"/>
                <a:gd name="T1" fmla="*/ 45 h 183"/>
                <a:gd name="T2" fmla="*/ 89 w 135"/>
                <a:gd name="T3" fmla="*/ 139 h 183"/>
                <a:gd name="T4" fmla="*/ 30 w 135"/>
                <a:gd name="T5" fmla="*/ 183 h 183"/>
                <a:gd name="T6" fmla="*/ 14 w 135"/>
                <a:gd name="T7" fmla="*/ 164 h 183"/>
                <a:gd name="T8" fmla="*/ 76 w 135"/>
                <a:gd name="T9" fmla="*/ 81 h 183"/>
                <a:gd name="T10" fmla="*/ 2 w 135"/>
                <a:gd name="T11" fmla="*/ 113 h 183"/>
                <a:gd name="T12" fmla="*/ 0 w 135"/>
                <a:gd name="T13" fmla="*/ 91 h 183"/>
                <a:gd name="T14" fmla="*/ 38 w 135"/>
                <a:gd name="T15" fmla="*/ 63 h 183"/>
                <a:gd name="T16" fmla="*/ 47 w 135"/>
                <a:gd name="T17" fmla="*/ 0 h 183"/>
                <a:gd name="T18" fmla="*/ 135 w 135"/>
                <a:gd name="T19" fmla="*/ 4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5" h="183">
                  <a:moveTo>
                    <a:pt x="135" y="45"/>
                  </a:moveTo>
                  <a:cubicBezTo>
                    <a:pt x="89" y="139"/>
                    <a:pt x="89" y="139"/>
                    <a:pt x="89" y="139"/>
                  </a:cubicBezTo>
                  <a:cubicBezTo>
                    <a:pt x="89" y="139"/>
                    <a:pt x="65" y="166"/>
                    <a:pt x="30" y="183"/>
                  </a:cubicBezTo>
                  <a:cubicBezTo>
                    <a:pt x="14" y="164"/>
                    <a:pt x="14" y="164"/>
                    <a:pt x="14" y="164"/>
                  </a:cubicBezTo>
                  <a:cubicBezTo>
                    <a:pt x="14" y="164"/>
                    <a:pt x="60" y="109"/>
                    <a:pt x="76" y="81"/>
                  </a:cubicBezTo>
                  <a:cubicBezTo>
                    <a:pt x="76" y="81"/>
                    <a:pt x="36" y="108"/>
                    <a:pt x="2" y="113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25" y="89"/>
                    <a:pt x="38" y="63"/>
                  </a:cubicBezTo>
                  <a:cubicBezTo>
                    <a:pt x="56" y="28"/>
                    <a:pt x="47" y="0"/>
                    <a:pt x="47" y="0"/>
                  </a:cubicBezTo>
                  <a:lnTo>
                    <a:pt x="135" y="45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667"/>
            <p:cNvSpPr>
              <a:spLocks/>
            </p:cNvSpPr>
            <p:nvPr/>
          </p:nvSpPr>
          <p:spPr bwMode="auto">
            <a:xfrm>
              <a:off x="6977768" y="3170545"/>
              <a:ext cx="758495" cy="1156083"/>
            </a:xfrm>
            <a:custGeom>
              <a:avLst/>
              <a:gdLst>
                <a:gd name="T0" fmla="*/ 0 w 219"/>
                <a:gd name="T1" fmla="*/ 85 h 333"/>
                <a:gd name="T2" fmla="*/ 124 w 219"/>
                <a:gd name="T3" fmla="*/ 126 h 333"/>
                <a:gd name="T4" fmla="*/ 157 w 219"/>
                <a:gd name="T5" fmla="*/ 214 h 333"/>
                <a:gd name="T6" fmla="*/ 141 w 219"/>
                <a:gd name="T7" fmla="*/ 274 h 333"/>
                <a:gd name="T8" fmla="*/ 162 w 219"/>
                <a:gd name="T9" fmla="*/ 333 h 333"/>
                <a:gd name="T10" fmla="*/ 193 w 219"/>
                <a:gd name="T11" fmla="*/ 256 h 333"/>
                <a:gd name="T12" fmla="*/ 211 w 219"/>
                <a:gd name="T13" fmla="*/ 188 h 333"/>
                <a:gd name="T14" fmla="*/ 191 w 219"/>
                <a:gd name="T15" fmla="*/ 115 h 333"/>
                <a:gd name="T16" fmla="*/ 183 w 219"/>
                <a:gd name="T17" fmla="*/ 67 h 333"/>
                <a:gd name="T18" fmla="*/ 60 w 219"/>
                <a:gd name="T19" fmla="*/ 0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9" h="333">
                  <a:moveTo>
                    <a:pt x="0" y="85"/>
                  </a:moveTo>
                  <a:cubicBezTo>
                    <a:pt x="86" y="135"/>
                    <a:pt x="124" y="126"/>
                    <a:pt x="124" y="126"/>
                  </a:cubicBezTo>
                  <a:cubicBezTo>
                    <a:pt x="157" y="214"/>
                    <a:pt x="157" y="214"/>
                    <a:pt x="157" y="214"/>
                  </a:cubicBezTo>
                  <a:cubicBezTo>
                    <a:pt x="157" y="214"/>
                    <a:pt x="151" y="226"/>
                    <a:pt x="141" y="274"/>
                  </a:cubicBezTo>
                  <a:cubicBezTo>
                    <a:pt x="132" y="322"/>
                    <a:pt x="162" y="333"/>
                    <a:pt x="162" y="333"/>
                  </a:cubicBezTo>
                  <a:cubicBezTo>
                    <a:pt x="170" y="307"/>
                    <a:pt x="179" y="279"/>
                    <a:pt x="193" y="256"/>
                  </a:cubicBezTo>
                  <a:cubicBezTo>
                    <a:pt x="207" y="234"/>
                    <a:pt x="219" y="215"/>
                    <a:pt x="211" y="188"/>
                  </a:cubicBezTo>
                  <a:cubicBezTo>
                    <a:pt x="203" y="163"/>
                    <a:pt x="195" y="141"/>
                    <a:pt x="191" y="115"/>
                  </a:cubicBezTo>
                  <a:cubicBezTo>
                    <a:pt x="190" y="109"/>
                    <a:pt x="188" y="70"/>
                    <a:pt x="183" y="67"/>
                  </a:cubicBezTo>
                  <a:cubicBezTo>
                    <a:pt x="182" y="67"/>
                    <a:pt x="117" y="25"/>
                    <a:pt x="60" y="0"/>
                  </a:cubicBezTo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670"/>
            <p:cNvSpPr>
              <a:spLocks/>
            </p:cNvSpPr>
            <p:nvPr/>
          </p:nvSpPr>
          <p:spPr bwMode="auto">
            <a:xfrm>
              <a:off x="6609524" y="3962786"/>
              <a:ext cx="880266" cy="836253"/>
            </a:xfrm>
            <a:custGeom>
              <a:avLst/>
              <a:gdLst>
                <a:gd name="T0" fmla="*/ 158 w 254"/>
                <a:gd name="T1" fmla="*/ 15 h 241"/>
                <a:gd name="T2" fmla="*/ 254 w 254"/>
                <a:gd name="T3" fmla="*/ 39 h 241"/>
                <a:gd name="T4" fmla="*/ 252 w 254"/>
                <a:gd name="T5" fmla="*/ 64 h 241"/>
                <a:gd name="T6" fmla="*/ 170 w 254"/>
                <a:gd name="T7" fmla="*/ 74 h 241"/>
                <a:gd name="T8" fmla="*/ 111 w 254"/>
                <a:gd name="T9" fmla="*/ 241 h 241"/>
                <a:gd name="T10" fmla="*/ 43 w 254"/>
                <a:gd name="T11" fmla="*/ 214 h 241"/>
                <a:gd name="T12" fmla="*/ 0 w 254"/>
                <a:gd name="T13" fmla="*/ 189 h 241"/>
                <a:gd name="T14" fmla="*/ 48 w 254"/>
                <a:gd name="T15" fmla="*/ 65 h 241"/>
                <a:gd name="T16" fmla="*/ 158 w 254"/>
                <a:gd name="T17" fmla="*/ 1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4" h="241">
                  <a:moveTo>
                    <a:pt x="158" y="15"/>
                  </a:moveTo>
                  <a:cubicBezTo>
                    <a:pt x="254" y="39"/>
                    <a:pt x="254" y="39"/>
                    <a:pt x="254" y="39"/>
                  </a:cubicBezTo>
                  <a:cubicBezTo>
                    <a:pt x="252" y="64"/>
                    <a:pt x="252" y="64"/>
                    <a:pt x="252" y="64"/>
                  </a:cubicBezTo>
                  <a:cubicBezTo>
                    <a:pt x="170" y="74"/>
                    <a:pt x="170" y="74"/>
                    <a:pt x="170" y="74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43" y="214"/>
                    <a:pt x="43" y="214"/>
                    <a:pt x="43" y="214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8" y="65"/>
                    <a:pt x="79" y="0"/>
                    <a:pt x="158" y="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671"/>
            <p:cNvSpPr>
              <a:spLocks/>
            </p:cNvSpPr>
            <p:nvPr/>
          </p:nvSpPr>
          <p:spPr bwMode="auto">
            <a:xfrm>
              <a:off x="6619794" y="3955450"/>
              <a:ext cx="925745" cy="859727"/>
            </a:xfrm>
            <a:custGeom>
              <a:avLst/>
              <a:gdLst>
                <a:gd name="T0" fmla="*/ 82 w 267"/>
                <a:gd name="T1" fmla="*/ 223 h 248"/>
                <a:gd name="T2" fmla="*/ 131 w 267"/>
                <a:gd name="T3" fmla="*/ 100 h 248"/>
                <a:gd name="T4" fmla="*/ 267 w 267"/>
                <a:gd name="T5" fmla="*/ 51 h 248"/>
                <a:gd name="T6" fmla="*/ 250 w 267"/>
                <a:gd name="T7" fmla="*/ 81 h 248"/>
                <a:gd name="T8" fmla="*/ 161 w 267"/>
                <a:gd name="T9" fmla="*/ 125 h 248"/>
                <a:gd name="T10" fmla="*/ 115 w 267"/>
                <a:gd name="T11" fmla="*/ 248 h 248"/>
                <a:gd name="T12" fmla="*/ 26 w 267"/>
                <a:gd name="T13" fmla="*/ 213 h 248"/>
                <a:gd name="T14" fmla="*/ 0 w 267"/>
                <a:gd name="T15" fmla="*/ 191 h 248"/>
                <a:gd name="T16" fmla="*/ 82 w 267"/>
                <a:gd name="T17" fmla="*/ 223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7" h="248">
                  <a:moveTo>
                    <a:pt x="82" y="223"/>
                  </a:moveTo>
                  <a:cubicBezTo>
                    <a:pt x="131" y="100"/>
                    <a:pt x="131" y="100"/>
                    <a:pt x="131" y="100"/>
                  </a:cubicBezTo>
                  <a:cubicBezTo>
                    <a:pt x="131" y="100"/>
                    <a:pt x="172" y="0"/>
                    <a:pt x="267" y="51"/>
                  </a:cubicBezTo>
                  <a:cubicBezTo>
                    <a:pt x="250" y="81"/>
                    <a:pt x="250" y="81"/>
                    <a:pt x="250" y="81"/>
                  </a:cubicBezTo>
                  <a:cubicBezTo>
                    <a:pt x="250" y="81"/>
                    <a:pt x="201" y="48"/>
                    <a:pt x="161" y="125"/>
                  </a:cubicBezTo>
                  <a:cubicBezTo>
                    <a:pt x="115" y="248"/>
                    <a:pt x="115" y="248"/>
                    <a:pt x="115" y="248"/>
                  </a:cubicBezTo>
                  <a:cubicBezTo>
                    <a:pt x="26" y="213"/>
                    <a:pt x="26" y="213"/>
                    <a:pt x="26" y="213"/>
                  </a:cubicBezTo>
                  <a:cubicBezTo>
                    <a:pt x="0" y="191"/>
                    <a:pt x="0" y="191"/>
                    <a:pt x="0" y="191"/>
                  </a:cubicBezTo>
                  <a:lnTo>
                    <a:pt x="82" y="22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674"/>
            <p:cNvSpPr>
              <a:spLocks/>
            </p:cNvSpPr>
            <p:nvPr/>
          </p:nvSpPr>
          <p:spPr bwMode="auto">
            <a:xfrm>
              <a:off x="6858931" y="4021470"/>
              <a:ext cx="378514" cy="149646"/>
            </a:xfrm>
            <a:custGeom>
              <a:avLst/>
              <a:gdLst>
                <a:gd name="T0" fmla="*/ 0 w 109"/>
                <a:gd name="T1" fmla="*/ 19 h 43"/>
                <a:gd name="T2" fmla="*/ 86 w 109"/>
                <a:gd name="T3" fmla="*/ 43 h 43"/>
                <a:gd name="T4" fmla="*/ 109 w 109"/>
                <a:gd name="T5" fmla="*/ 27 h 43"/>
                <a:gd name="T6" fmla="*/ 33 w 109"/>
                <a:gd name="T7" fmla="*/ 0 h 43"/>
                <a:gd name="T8" fmla="*/ 0 w 109"/>
                <a:gd name="T9" fmla="*/ 1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43">
                  <a:moveTo>
                    <a:pt x="0" y="19"/>
                  </a:moveTo>
                  <a:cubicBezTo>
                    <a:pt x="86" y="43"/>
                    <a:pt x="86" y="43"/>
                    <a:pt x="86" y="43"/>
                  </a:cubicBezTo>
                  <a:cubicBezTo>
                    <a:pt x="86" y="43"/>
                    <a:pt x="99" y="30"/>
                    <a:pt x="109" y="27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8" y="11"/>
                    <a:pt x="0" y="1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675"/>
            <p:cNvSpPr>
              <a:spLocks/>
            </p:cNvSpPr>
            <p:nvPr/>
          </p:nvSpPr>
          <p:spPr bwMode="auto">
            <a:xfrm>
              <a:off x="6477484" y="2585169"/>
              <a:ext cx="856791" cy="1578610"/>
            </a:xfrm>
            <a:custGeom>
              <a:avLst/>
              <a:gdLst>
                <a:gd name="T0" fmla="*/ 164 w 247"/>
                <a:gd name="T1" fmla="*/ 242 h 455"/>
                <a:gd name="T2" fmla="*/ 136 w 247"/>
                <a:gd name="T3" fmla="*/ 297 h 455"/>
                <a:gd name="T4" fmla="*/ 151 w 247"/>
                <a:gd name="T5" fmla="*/ 437 h 455"/>
                <a:gd name="T6" fmla="*/ 127 w 247"/>
                <a:gd name="T7" fmla="*/ 455 h 455"/>
                <a:gd name="T8" fmla="*/ 110 w 247"/>
                <a:gd name="T9" fmla="*/ 371 h 455"/>
                <a:gd name="T10" fmla="*/ 52 w 247"/>
                <a:gd name="T11" fmla="*/ 147 h 455"/>
                <a:gd name="T12" fmla="*/ 23 w 247"/>
                <a:gd name="T13" fmla="*/ 98 h 455"/>
                <a:gd name="T14" fmla="*/ 105 w 247"/>
                <a:gd name="T15" fmla="*/ 0 h 455"/>
                <a:gd name="T16" fmla="*/ 247 w 247"/>
                <a:gd name="T17" fmla="*/ 193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7" h="455">
                  <a:moveTo>
                    <a:pt x="164" y="242"/>
                  </a:moveTo>
                  <a:cubicBezTo>
                    <a:pt x="156" y="260"/>
                    <a:pt x="139" y="278"/>
                    <a:pt x="136" y="297"/>
                  </a:cubicBezTo>
                  <a:cubicBezTo>
                    <a:pt x="128" y="344"/>
                    <a:pt x="178" y="387"/>
                    <a:pt x="151" y="437"/>
                  </a:cubicBezTo>
                  <a:cubicBezTo>
                    <a:pt x="151" y="437"/>
                    <a:pt x="141" y="448"/>
                    <a:pt x="127" y="455"/>
                  </a:cubicBezTo>
                  <a:cubicBezTo>
                    <a:pt x="127" y="455"/>
                    <a:pt x="125" y="402"/>
                    <a:pt x="110" y="371"/>
                  </a:cubicBezTo>
                  <a:cubicBezTo>
                    <a:pt x="95" y="341"/>
                    <a:pt x="0" y="248"/>
                    <a:pt x="52" y="147"/>
                  </a:cubicBezTo>
                  <a:cubicBezTo>
                    <a:pt x="23" y="98"/>
                    <a:pt x="23" y="98"/>
                    <a:pt x="23" y="98"/>
                  </a:cubicBezTo>
                  <a:cubicBezTo>
                    <a:pt x="23" y="98"/>
                    <a:pt x="49" y="57"/>
                    <a:pt x="105" y="0"/>
                  </a:cubicBezTo>
                  <a:cubicBezTo>
                    <a:pt x="105" y="0"/>
                    <a:pt x="158" y="139"/>
                    <a:pt x="247" y="193"/>
                  </a:cubicBezTo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8953911" y="4272984"/>
            <a:ext cx="2070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Надолго в топ.</a:t>
            </a:r>
            <a:endParaRPr lang="en-US" sz="2400" dirty="0"/>
          </a:p>
        </p:txBody>
      </p:sp>
      <p:sp>
        <p:nvSpPr>
          <p:cNvPr id="71" name="Freeform 35"/>
          <p:cNvSpPr>
            <a:spLocks noChangeArrowheads="1"/>
          </p:cNvSpPr>
          <p:nvPr/>
        </p:nvSpPr>
        <p:spPr bwMode="auto">
          <a:xfrm>
            <a:off x="8641764" y="4376015"/>
            <a:ext cx="245123" cy="286380"/>
          </a:xfrm>
          <a:custGeom>
            <a:avLst/>
            <a:gdLst>
              <a:gd name="T0" fmla="*/ 144078 w 355"/>
              <a:gd name="T1" fmla="*/ 63340 h 417"/>
              <a:gd name="T2" fmla="*/ 144078 w 355"/>
              <a:gd name="T3" fmla="*/ 63340 h 417"/>
              <a:gd name="T4" fmla="*/ 123754 w 355"/>
              <a:gd name="T5" fmla="*/ 63340 h 417"/>
              <a:gd name="T6" fmla="*/ 123754 w 355"/>
              <a:gd name="T7" fmla="*/ 47617 h 417"/>
              <a:gd name="T8" fmla="*/ 79492 w 355"/>
              <a:gd name="T9" fmla="*/ 0 h 417"/>
              <a:gd name="T10" fmla="*/ 35681 w 355"/>
              <a:gd name="T11" fmla="*/ 47617 h 417"/>
              <a:gd name="T12" fmla="*/ 35681 w 355"/>
              <a:gd name="T13" fmla="*/ 63340 h 417"/>
              <a:gd name="T14" fmla="*/ 11291 w 355"/>
              <a:gd name="T15" fmla="*/ 63340 h 417"/>
              <a:gd name="T16" fmla="*/ 0 w 355"/>
              <a:gd name="T17" fmla="*/ 79512 h 417"/>
              <a:gd name="T18" fmla="*/ 0 w 355"/>
              <a:gd name="T19" fmla="*/ 167110 h 417"/>
              <a:gd name="T20" fmla="*/ 11291 w 355"/>
              <a:gd name="T21" fmla="*/ 178790 h 417"/>
              <a:gd name="T22" fmla="*/ 23938 w 355"/>
              <a:gd name="T23" fmla="*/ 182833 h 417"/>
              <a:gd name="T24" fmla="*/ 47876 w 355"/>
              <a:gd name="T25" fmla="*/ 186876 h 417"/>
              <a:gd name="T26" fmla="*/ 111559 w 355"/>
              <a:gd name="T27" fmla="*/ 186876 h 417"/>
              <a:gd name="T28" fmla="*/ 135497 w 355"/>
              <a:gd name="T29" fmla="*/ 182833 h 417"/>
              <a:gd name="T30" fmla="*/ 147692 w 355"/>
              <a:gd name="T31" fmla="*/ 178790 h 417"/>
              <a:gd name="T32" fmla="*/ 159886 w 355"/>
              <a:gd name="T33" fmla="*/ 167110 h 417"/>
              <a:gd name="T34" fmla="*/ 159886 w 355"/>
              <a:gd name="T35" fmla="*/ 79512 h 417"/>
              <a:gd name="T36" fmla="*/ 144078 w 355"/>
              <a:gd name="T37" fmla="*/ 63340 h 417"/>
              <a:gd name="T38" fmla="*/ 55554 w 355"/>
              <a:gd name="T39" fmla="*/ 43574 h 417"/>
              <a:gd name="T40" fmla="*/ 55554 w 355"/>
              <a:gd name="T41" fmla="*/ 43574 h 417"/>
              <a:gd name="T42" fmla="*/ 79492 w 355"/>
              <a:gd name="T43" fmla="*/ 19766 h 417"/>
              <a:gd name="T44" fmla="*/ 103429 w 355"/>
              <a:gd name="T45" fmla="*/ 43574 h 417"/>
              <a:gd name="T46" fmla="*/ 103429 w 355"/>
              <a:gd name="T47" fmla="*/ 63340 h 417"/>
              <a:gd name="T48" fmla="*/ 55554 w 355"/>
              <a:gd name="T49" fmla="*/ 63340 h 417"/>
              <a:gd name="T50" fmla="*/ 55554 w 355"/>
              <a:gd name="T51" fmla="*/ 43574 h 41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55" h="417">
                <a:moveTo>
                  <a:pt x="319" y="141"/>
                </a:moveTo>
                <a:lnTo>
                  <a:pt x="319" y="141"/>
                </a:lnTo>
                <a:cubicBezTo>
                  <a:pt x="274" y="141"/>
                  <a:pt x="274" y="141"/>
                  <a:pt x="274" y="141"/>
                </a:cubicBezTo>
                <a:cubicBezTo>
                  <a:pt x="274" y="106"/>
                  <a:pt x="274" y="106"/>
                  <a:pt x="274" y="106"/>
                </a:cubicBezTo>
                <a:cubicBezTo>
                  <a:pt x="274" y="35"/>
                  <a:pt x="238" y="0"/>
                  <a:pt x="176" y="0"/>
                </a:cubicBezTo>
                <a:cubicBezTo>
                  <a:pt x="106" y="0"/>
                  <a:pt x="79" y="35"/>
                  <a:pt x="79" y="106"/>
                </a:cubicBezTo>
                <a:cubicBezTo>
                  <a:pt x="79" y="141"/>
                  <a:pt x="79" y="141"/>
                  <a:pt x="79" y="141"/>
                </a:cubicBezTo>
                <a:cubicBezTo>
                  <a:pt x="25" y="141"/>
                  <a:pt x="25" y="141"/>
                  <a:pt x="25" y="141"/>
                </a:cubicBezTo>
                <a:cubicBezTo>
                  <a:pt x="17" y="141"/>
                  <a:pt x="0" y="159"/>
                  <a:pt x="0" y="177"/>
                </a:cubicBezTo>
                <a:cubicBezTo>
                  <a:pt x="0" y="372"/>
                  <a:pt x="0" y="372"/>
                  <a:pt x="0" y="372"/>
                </a:cubicBezTo>
                <a:cubicBezTo>
                  <a:pt x="0" y="381"/>
                  <a:pt x="17" y="398"/>
                  <a:pt x="25" y="398"/>
                </a:cubicBezTo>
                <a:cubicBezTo>
                  <a:pt x="53" y="407"/>
                  <a:pt x="53" y="407"/>
                  <a:pt x="53" y="407"/>
                </a:cubicBezTo>
                <a:cubicBezTo>
                  <a:pt x="70" y="416"/>
                  <a:pt x="88" y="416"/>
                  <a:pt x="106" y="416"/>
                </a:cubicBezTo>
                <a:cubicBezTo>
                  <a:pt x="247" y="416"/>
                  <a:pt x="247" y="416"/>
                  <a:pt x="247" y="416"/>
                </a:cubicBezTo>
                <a:cubicBezTo>
                  <a:pt x="265" y="416"/>
                  <a:pt x="283" y="416"/>
                  <a:pt x="300" y="407"/>
                </a:cubicBezTo>
                <a:cubicBezTo>
                  <a:pt x="327" y="398"/>
                  <a:pt x="327" y="398"/>
                  <a:pt x="327" y="398"/>
                </a:cubicBezTo>
                <a:cubicBezTo>
                  <a:pt x="336" y="398"/>
                  <a:pt x="354" y="381"/>
                  <a:pt x="354" y="372"/>
                </a:cubicBezTo>
                <a:cubicBezTo>
                  <a:pt x="354" y="177"/>
                  <a:pt x="354" y="177"/>
                  <a:pt x="354" y="177"/>
                </a:cubicBezTo>
                <a:cubicBezTo>
                  <a:pt x="354" y="159"/>
                  <a:pt x="336" y="141"/>
                  <a:pt x="319" y="141"/>
                </a:cubicBezTo>
                <a:close/>
                <a:moveTo>
                  <a:pt x="123" y="97"/>
                </a:moveTo>
                <a:lnTo>
                  <a:pt x="123" y="97"/>
                </a:lnTo>
                <a:cubicBezTo>
                  <a:pt x="123" y="62"/>
                  <a:pt x="150" y="44"/>
                  <a:pt x="176" y="44"/>
                </a:cubicBezTo>
                <a:cubicBezTo>
                  <a:pt x="203" y="44"/>
                  <a:pt x="229" y="62"/>
                  <a:pt x="229" y="97"/>
                </a:cubicBezTo>
                <a:cubicBezTo>
                  <a:pt x="229" y="141"/>
                  <a:pt x="229" y="141"/>
                  <a:pt x="229" y="141"/>
                </a:cubicBezTo>
                <a:cubicBezTo>
                  <a:pt x="123" y="141"/>
                  <a:pt x="123" y="141"/>
                  <a:pt x="123" y="141"/>
                </a:cubicBezTo>
                <a:lnTo>
                  <a:pt x="123" y="9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9000085" y="3230056"/>
            <a:ext cx="1849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Быстро в топ</a:t>
            </a:r>
            <a:endParaRPr lang="en-US" sz="2400" dirty="0"/>
          </a:p>
        </p:txBody>
      </p:sp>
      <p:sp>
        <p:nvSpPr>
          <p:cNvPr id="74" name="Freeform 79"/>
          <p:cNvSpPr>
            <a:spLocks noChangeArrowheads="1"/>
          </p:cNvSpPr>
          <p:nvPr/>
        </p:nvSpPr>
        <p:spPr bwMode="auto">
          <a:xfrm>
            <a:off x="8600292" y="3338739"/>
            <a:ext cx="328066" cy="330495"/>
          </a:xfrm>
          <a:custGeom>
            <a:avLst/>
            <a:gdLst>
              <a:gd name="T0" fmla="*/ 106933 w 479"/>
              <a:gd name="T1" fmla="*/ 0 h 479"/>
              <a:gd name="T2" fmla="*/ 106933 w 479"/>
              <a:gd name="T3" fmla="*/ 0 h 479"/>
              <a:gd name="T4" fmla="*/ 0 w 479"/>
              <a:gd name="T5" fmla="*/ 107725 h 479"/>
              <a:gd name="T6" fmla="*/ 106933 w 479"/>
              <a:gd name="T7" fmla="*/ 215449 h 479"/>
              <a:gd name="T8" fmla="*/ 213866 w 479"/>
              <a:gd name="T9" fmla="*/ 107725 h 479"/>
              <a:gd name="T10" fmla="*/ 106933 w 479"/>
              <a:gd name="T11" fmla="*/ 0 h 479"/>
              <a:gd name="T12" fmla="*/ 198206 w 479"/>
              <a:gd name="T13" fmla="*/ 107725 h 479"/>
              <a:gd name="T14" fmla="*/ 198206 w 479"/>
              <a:gd name="T15" fmla="*/ 107725 h 479"/>
              <a:gd name="T16" fmla="*/ 178520 w 479"/>
              <a:gd name="T17" fmla="*/ 163615 h 479"/>
              <a:gd name="T18" fmla="*/ 174493 w 479"/>
              <a:gd name="T19" fmla="*/ 147840 h 479"/>
              <a:gd name="T20" fmla="*/ 178520 w 479"/>
              <a:gd name="T21" fmla="*/ 115838 h 479"/>
              <a:gd name="T22" fmla="*/ 166439 w 479"/>
              <a:gd name="T23" fmla="*/ 91949 h 479"/>
              <a:gd name="T24" fmla="*/ 142726 w 479"/>
              <a:gd name="T25" fmla="*/ 80230 h 479"/>
              <a:gd name="T26" fmla="*/ 154806 w 479"/>
              <a:gd name="T27" fmla="*/ 39664 h 479"/>
              <a:gd name="T28" fmla="*/ 131093 w 479"/>
              <a:gd name="T29" fmla="*/ 27945 h 479"/>
              <a:gd name="T30" fmla="*/ 134673 w 479"/>
              <a:gd name="T31" fmla="*/ 23889 h 479"/>
              <a:gd name="T32" fmla="*/ 198206 w 479"/>
              <a:gd name="T33" fmla="*/ 107725 h 479"/>
              <a:gd name="T34" fmla="*/ 94853 w 479"/>
              <a:gd name="T35" fmla="*/ 19832 h 479"/>
              <a:gd name="T36" fmla="*/ 94853 w 479"/>
              <a:gd name="T37" fmla="*/ 19832 h 479"/>
              <a:gd name="T38" fmla="*/ 83220 w 479"/>
              <a:gd name="T39" fmla="*/ 27945 h 479"/>
              <a:gd name="T40" fmla="*/ 67113 w 479"/>
              <a:gd name="T41" fmla="*/ 39664 h 479"/>
              <a:gd name="T42" fmla="*/ 51453 w 479"/>
              <a:gd name="T43" fmla="*/ 59947 h 479"/>
              <a:gd name="T44" fmla="*/ 59507 w 479"/>
              <a:gd name="T45" fmla="*/ 71666 h 479"/>
              <a:gd name="T46" fmla="*/ 79193 w 479"/>
              <a:gd name="T47" fmla="*/ 71666 h 479"/>
              <a:gd name="T48" fmla="*/ 110960 w 479"/>
              <a:gd name="T49" fmla="*/ 107725 h 479"/>
              <a:gd name="T50" fmla="*/ 83220 w 479"/>
              <a:gd name="T51" fmla="*/ 131613 h 479"/>
              <a:gd name="T52" fmla="*/ 79193 w 479"/>
              <a:gd name="T53" fmla="*/ 151896 h 479"/>
              <a:gd name="T54" fmla="*/ 79193 w 479"/>
              <a:gd name="T55" fmla="*/ 175785 h 479"/>
              <a:gd name="T56" fmla="*/ 59507 w 479"/>
              <a:gd name="T57" fmla="*/ 155502 h 479"/>
              <a:gd name="T58" fmla="*/ 55480 w 479"/>
              <a:gd name="T59" fmla="*/ 128008 h 479"/>
              <a:gd name="T60" fmla="*/ 39373 w 479"/>
              <a:gd name="T61" fmla="*/ 107725 h 479"/>
              <a:gd name="T62" fmla="*/ 47426 w 479"/>
              <a:gd name="T63" fmla="*/ 83836 h 479"/>
              <a:gd name="T64" fmla="*/ 23713 w 479"/>
              <a:gd name="T65" fmla="*/ 76173 h 479"/>
              <a:gd name="T66" fmla="*/ 94853 w 479"/>
              <a:gd name="T67" fmla="*/ 19832 h 479"/>
              <a:gd name="T68" fmla="*/ 79193 w 479"/>
              <a:gd name="T69" fmla="*/ 195617 h 479"/>
              <a:gd name="T70" fmla="*/ 79193 w 479"/>
              <a:gd name="T71" fmla="*/ 195617 h 479"/>
              <a:gd name="T72" fmla="*/ 91273 w 479"/>
              <a:gd name="T73" fmla="*/ 187504 h 479"/>
              <a:gd name="T74" fmla="*/ 106933 w 479"/>
              <a:gd name="T75" fmla="*/ 183447 h 479"/>
              <a:gd name="T76" fmla="*/ 131093 w 479"/>
              <a:gd name="T77" fmla="*/ 175785 h 479"/>
              <a:gd name="T78" fmla="*/ 158386 w 479"/>
              <a:gd name="T79" fmla="*/ 183447 h 479"/>
              <a:gd name="T80" fmla="*/ 106933 w 479"/>
              <a:gd name="T81" fmla="*/ 199674 h 479"/>
              <a:gd name="T82" fmla="*/ 79193 w 479"/>
              <a:gd name="T83" fmla="*/ 195617 h 47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479" h="479">
                <a:moveTo>
                  <a:pt x="239" y="0"/>
                </a:moveTo>
                <a:lnTo>
                  <a:pt x="239" y="0"/>
                </a:lnTo>
                <a:cubicBezTo>
                  <a:pt x="106" y="0"/>
                  <a:pt x="0" y="106"/>
                  <a:pt x="0" y="239"/>
                </a:cubicBezTo>
                <a:cubicBezTo>
                  <a:pt x="0" y="372"/>
                  <a:pt x="106" y="478"/>
                  <a:pt x="239" y="478"/>
                </a:cubicBezTo>
                <a:cubicBezTo>
                  <a:pt x="372" y="478"/>
                  <a:pt x="478" y="372"/>
                  <a:pt x="478" y="239"/>
                </a:cubicBezTo>
                <a:cubicBezTo>
                  <a:pt x="478" y="106"/>
                  <a:pt x="372" y="0"/>
                  <a:pt x="239" y="0"/>
                </a:cubicBezTo>
                <a:close/>
                <a:moveTo>
                  <a:pt x="443" y="239"/>
                </a:moveTo>
                <a:lnTo>
                  <a:pt x="443" y="239"/>
                </a:lnTo>
                <a:cubicBezTo>
                  <a:pt x="443" y="292"/>
                  <a:pt x="425" y="328"/>
                  <a:pt x="399" y="363"/>
                </a:cubicBezTo>
                <a:cubicBezTo>
                  <a:pt x="390" y="363"/>
                  <a:pt x="381" y="345"/>
                  <a:pt x="390" y="328"/>
                </a:cubicBezTo>
                <a:cubicBezTo>
                  <a:pt x="399" y="310"/>
                  <a:pt x="399" y="275"/>
                  <a:pt x="399" y="257"/>
                </a:cubicBezTo>
                <a:cubicBezTo>
                  <a:pt x="399" y="239"/>
                  <a:pt x="390" y="204"/>
                  <a:pt x="372" y="204"/>
                </a:cubicBezTo>
                <a:cubicBezTo>
                  <a:pt x="346" y="204"/>
                  <a:pt x="337" y="204"/>
                  <a:pt x="319" y="178"/>
                </a:cubicBezTo>
                <a:cubicBezTo>
                  <a:pt x="301" y="124"/>
                  <a:pt x="372" y="115"/>
                  <a:pt x="346" y="88"/>
                </a:cubicBezTo>
                <a:cubicBezTo>
                  <a:pt x="337" y="80"/>
                  <a:pt x="301" y="115"/>
                  <a:pt x="293" y="62"/>
                </a:cubicBezTo>
                <a:lnTo>
                  <a:pt x="301" y="53"/>
                </a:lnTo>
                <a:cubicBezTo>
                  <a:pt x="381" y="80"/>
                  <a:pt x="443" y="150"/>
                  <a:pt x="443" y="239"/>
                </a:cubicBezTo>
                <a:close/>
                <a:moveTo>
                  <a:pt x="212" y="44"/>
                </a:moveTo>
                <a:lnTo>
                  <a:pt x="212" y="44"/>
                </a:lnTo>
                <a:cubicBezTo>
                  <a:pt x="204" y="53"/>
                  <a:pt x="194" y="53"/>
                  <a:pt x="186" y="62"/>
                </a:cubicBezTo>
                <a:cubicBezTo>
                  <a:pt x="168" y="80"/>
                  <a:pt x="159" y="71"/>
                  <a:pt x="150" y="88"/>
                </a:cubicBezTo>
                <a:cubicBezTo>
                  <a:pt x="141" y="106"/>
                  <a:pt x="115" y="124"/>
                  <a:pt x="115" y="133"/>
                </a:cubicBezTo>
                <a:cubicBezTo>
                  <a:pt x="115" y="142"/>
                  <a:pt x="133" y="159"/>
                  <a:pt x="133" y="159"/>
                </a:cubicBezTo>
                <a:cubicBezTo>
                  <a:pt x="141" y="150"/>
                  <a:pt x="159" y="150"/>
                  <a:pt x="177" y="159"/>
                </a:cubicBezTo>
                <a:cubicBezTo>
                  <a:pt x="186" y="159"/>
                  <a:pt x="275" y="169"/>
                  <a:pt x="248" y="239"/>
                </a:cubicBezTo>
                <a:cubicBezTo>
                  <a:pt x="239" y="266"/>
                  <a:pt x="194" y="257"/>
                  <a:pt x="186" y="292"/>
                </a:cubicBezTo>
                <a:cubicBezTo>
                  <a:pt x="186" y="301"/>
                  <a:pt x="186" y="328"/>
                  <a:pt x="177" y="337"/>
                </a:cubicBezTo>
                <a:cubicBezTo>
                  <a:pt x="177" y="345"/>
                  <a:pt x="186" y="390"/>
                  <a:pt x="177" y="390"/>
                </a:cubicBezTo>
                <a:cubicBezTo>
                  <a:pt x="168" y="390"/>
                  <a:pt x="133" y="345"/>
                  <a:pt x="133" y="345"/>
                </a:cubicBezTo>
                <a:cubicBezTo>
                  <a:pt x="133" y="337"/>
                  <a:pt x="124" y="310"/>
                  <a:pt x="124" y="284"/>
                </a:cubicBezTo>
                <a:cubicBezTo>
                  <a:pt x="124" y="266"/>
                  <a:pt x="88" y="266"/>
                  <a:pt x="88" y="239"/>
                </a:cubicBezTo>
                <a:cubicBezTo>
                  <a:pt x="88" y="213"/>
                  <a:pt x="106" y="195"/>
                  <a:pt x="106" y="186"/>
                </a:cubicBezTo>
                <a:cubicBezTo>
                  <a:pt x="97" y="169"/>
                  <a:pt x="62" y="169"/>
                  <a:pt x="53" y="169"/>
                </a:cubicBezTo>
                <a:cubicBezTo>
                  <a:pt x="80" y="97"/>
                  <a:pt x="141" y="53"/>
                  <a:pt x="212" y="44"/>
                </a:cubicBezTo>
                <a:close/>
                <a:moveTo>
                  <a:pt x="177" y="434"/>
                </a:moveTo>
                <a:lnTo>
                  <a:pt x="177" y="434"/>
                </a:lnTo>
                <a:cubicBezTo>
                  <a:pt x="186" y="425"/>
                  <a:pt x="186" y="416"/>
                  <a:pt x="204" y="416"/>
                </a:cubicBezTo>
                <a:cubicBezTo>
                  <a:pt x="212" y="416"/>
                  <a:pt x="221" y="416"/>
                  <a:pt x="239" y="407"/>
                </a:cubicBezTo>
                <a:cubicBezTo>
                  <a:pt x="248" y="407"/>
                  <a:pt x="275" y="398"/>
                  <a:pt x="293" y="390"/>
                </a:cubicBezTo>
                <a:cubicBezTo>
                  <a:pt x="310" y="390"/>
                  <a:pt x="346" y="398"/>
                  <a:pt x="354" y="407"/>
                </a:cubicBezTo>
                <a:cubicBezTo>
                  <a:pt x="319" y="434"/>
                  <a:pt x="284" y="443"/>
                  <a:pt x="239" y="443"/>
                </a:cubicBezTo>
                <a:cubicBezTo>
                  <a:pt x="221" y="443"/>
                  <a:pt x="194" y="443"/>
                  <a:pt x="177" y="4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75" name="Freeform 82"/>
          <p:cNvSpPr>
            <a:spLocks noChangeArrowheads="1"/>
          </p:cNvSpPr>
          <p:nvPr/>
        </p:nvSpPr>
        <p:spPr bwMode="auto">
          <a:xfrm>
            <a:off x="8593002" y="2293176"/>
            <a:ext cx="342647" cy="306194"/>
          </a:xfrm>
          <a:custGeom>
            <a:avLst/>
            <a:gdLst>
              <a:gd name="T0" fmla="*/ 199518 w 497"/>
              <a:gd name="T1" fmla="*/ 0 h 444"/>
              <a:gd name="T2" fmla="*/ 199518 w 497"/>
              <a:gd name="T3" fmla="*/ 0 h 444"/>
              <a:gd name="T4" fmla="*/ 23870 w 497"/>
              <a:gd name="T5" fmla="*/ 0 h 444"/>
              <a:gd name="T6" fmla="*/ 0 w 497"/>
              <a:gd name="T7" fmla="*/ 23877 h 444"/>
              <a:gd name="T8" fmla="*/ 0 w 497"/>
              <a:gd name="T9" fmla="*/ 155425 h 444"/>
              <a:gd name="T10" fmla="*/ 23870 w 497"/>
              <a:gd name="T11" fmla="*/ 179752 h 444"/>
              <a:gd name="T12" fmla="*/ 68007 w 497"/>
              <a:gd name="T13" fmla="*/ 179752 h 444"/>
              <a:gd name="T14" fmla="*/ 68007 w 497"/>
              <a:gd name="T15" fmla="*/ 155425 h 444"/>
              <a:gd name="T16" fmla="*/ 19817 w 497"/>
              <a:gd name="T17" fmla="*/ 155425 h 444"/>
              <a:gd name="T18" fmla="*/ 19817 w 497"/>
              <a:gd name="T19" fmla="*/ 55863 h 444"/>
              <a:gd name="T20" fmla="*/ 199518 w 497"/>
              <a:gd name="T21" fmla="*/ 55863 h 444"/>
              <a:gd name="T22" fmla="*/ 199518 w 497"/>
              <a:gd name="T23" fmla="*/ 155425 h 444"/>
              <a:gd name="T24" fmla="*/ 155381 w 497"/>
              <a:gd name="T25" fmla="*/ 155425 h 444"/>
              <a:gd name="T26" fmla="*/ 155381 w 497"/>
              <a:gd name="T27" fmla="*/ 179752 h 444"/>
              <a:gd name="T28" fmla="*/ 199518 w 497"/>
              <a:gd name="T29" fmla="*/ 179752 h 444"/>
              <a:gd name="T30" fmla="*/ 223388 w 497"/>
              <a:gd name="T31" fmla="*/ 155425 h 444"/>
              <a:gd name="T32" fmla="*/ 223388 w 497"/>
              <a:gd name="T33" fmla="*/ 23877 h 444"/>
              <a:gd name="T34" fmla="*/ 199518 w 497"/>
              <a:gd name="T35" fmla="*/ 0 h 444"/>
              <a:gd name="T36" fmla="*/ 27923 w 497"/>
              <a:gd name="T37" fmla="*/ 36041 h 444"/>
              <a:gd name="T38" fmla="*/ 27923 w 497"/>
              <a:gd name="T39" fmla="*/ 36041 h 444"/>
              <a:gd name="T40" fmla="*/ 19817 w 497"/>
              <a:gd name="T41" fmla="*/ 27931 h 444"/>
              <a:gd name="T42" fmla="*/ 27923 w 497"/>
              <a:gd name="T43" fmla="*/ 20273 h 444"/>
              <a:gd name="T44" fmla="*/ 35580 w 497"/>
              <a:gd name="T45" fmla="*/ 27931 h 444"/>
              <a:gd name="T46" fmla="*/ 27923 w 497"/>
              <a:gd name="T47" fmla="*/ 36041 h 444"/>
              <a:gd name="T48" fmla="*/ 52244 w 497"/>
              <a:gd name="T49" fmla="*/ 36041 h 444"/>
              <a:gd name="T50" fmla="*/ 52244 w 497"/>
              <a:gd name="T51" fmla="*/ 36041 h 444"/>
              <a:gd name="T52" fmla="*/ 43687 w 497"/>
              <a:gd name="T53" fmla="*/ 27931 h 444"/>
              <a:gd name="T54" fmla="*/ 52244 w 497"/>
              <a:gd name="T55" fmla="*/ 20273 h 444"/>
              <a:gd name="T56" fmla="*/ 59450 w 497"/>
              <a:gd name="T57" fmla="*/ 27931 h 444"/>
              <a:gd name="T58" fmla="*/ 52244 w 497"/>
              <a:gd name="T59" fmla="*/ 36041 h 444"/>
              <a:gd name="T60" fmla="*/ 199518 w 497"/>
              <a:gd name="T61" fmla="*/ 36041 h 444"/>
              <a:gd name="T62" fmla="*/ 199518 w 497"/>
              <a:gd name="T63" fmla="*/ 36041 h 444"/>
              <a:gd name="T64" fmla="*/ 68007 w 497"/>
              <a:gd name="T65" fmla="*/ 36041 h 444"/>
              <a:gd name="T66" fmla="*/ 68007 w 497"/>
              <a:gd name="T67" fmla="*/ 23877 h 444"/>
              <a:gd name="T68" fmla="*/ 199518 w 497"/>
              <a:gd name="T69" fmla="*/ 23877 h 444"/>
              <a:gd name="T70" fmla="*/ 199518 w 497"/>
              <a:gd name="T71" fmla="*/ 36041 h 444"/>
              <a:gd name="T72" fmla="*/ 111694 w 497"/>
              <a:gd name="T73" fmla="*/ 79740 h 444"/>
              <a:gd name="T74" fmla="*/ 111694 w 497"/>
              <a:gd name="T75" fmla="*/ 79740 h 444"/>
              <a:gd name="T76" fmla="*/ 55847 w 497"/>
              <a:gd name="T77" fmla="*/ 135603 h 444"/>
              <a:gd name="T78" fmla="*/ 91877 w 497"/>
              <a:gd name="T79" fmla="*/ 135603 h 444"/>
              <a:gd name="T80" fmla="*/ 91877 w 497"/>
              <a:gd name="T81" fmla="*/ 199574 h 444"/>
              <a:gd name="T82" fmla="*/ 131510 w 497"/>
              <a:gd name="T83" fmla="*/ 199574 h 444"/>
              <a:gd name="T84" fmla="*/ 131510 w 497"/>
              <a:gd name="T85" fmla="*/ 135603 h 444"/>
              <a:gd name="T86" fmla="*/ 163487 w 497"/>
              <a:gd name="T87" fmla="*/ 135603 h 444"/>
              <a:gd name="T88" fmla="*/ 111694 w 497"/>
              <a:gd name="T89" fmla="*/ 79740 h 44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497" h="444">
                <a:moveTo>
                  <a:pt x="443" y="0"/>
                </a:moveTo>
                <a:lnTo>
                  <a:pt x="443" y="0"/>
                </a:lnTo>
                <a:cubicBezTo>
                  <a:pt x="53" y="0"/>
                  <a:pt x="53" y="0"/>
                  <a:pt x="53" y="0"/>
                </a:cubicBezTo>
                <a:cubicBezTo>
                  <a:pt x="17" y="0"/>
                  <a:pt x="0" y="26"/>
                  <a:pt x="0" y="53"/>
                </a:cubicBezTo>
                <a:cubicBezTo>
                  <a:pt x="0" y="345"/>
                  <a:pt x="0" y="345"/>
                  <a:pt x="0" y="345"/>
                </a:cubicBezTo>
                <a:cubicBezTo>
                  <a:pt x="0" y="373"/>
                  <a:pt x="17" y="399"/>
                  <a:pt x="53" y="399"/>
                </a:cubicBezTo>
                <a:cubicBezTo>
                  <a:pt x="151" y="399"/>
                  <a:pt x="151" y="399"/>
                  <a:pt x="151" y="399"/>
                </a:cubicBezTo>
                <a:cubicBezTo>
                  <a:pt x="151" y="345"/>
                  <a:pt x="151" y="345"/>
                  <a:pt x="151" y="345"/>
                </a:cubicBezTo>
                <a:cubicBezTo>
                  <a:pt x="44" y="345"/>
                  <a:pt x="44" y="345"/>
                  <a:pt x="44" y="345"/>
                </a:cubicBezTo>
                <a:cubicBezTo>
                  <a:pt x="44" y="124"/>
                  <a:pt x="44" y="124"/>
                  <a:pt x="44" y="124"/>
                </a:cubicBezTo>
                <a:cubicBezTo>
                  <a:pt x="443" y="124"/>
                  <a:pt x="443" y="124"/>
                  <a:pt x="443" y="124"/>
                </a:cubicBezTo>
                <a:cubicBezTo>
                  <a:pt x="443" y="345"/>
                  <a:pt x="443" y="345"/>
                  <a:pt x="443" y="345"/>
                </a:cubicBezTo>
                <a:cubicBezTo>
                  <a:pt x="345" y="345"/>
                  <a:pt x="345" y="345"/>
                  <a:pt x="345" y="345"/>
                </a:cubicBezTo>
                <a:cubicBezTo>
                  <a:pt x="345" y="399"/>
                  <a:pt x="345" y="399"/>
                  <a:pt x="345" y="399"/>
                </a:cubicBezTo>
                <a:cubicBezTo>
                  <a:pt x="443" y="399"/>
                  <a:pt x="443" y="399"/>
                  <a:pt x="443" y="399"/>
                </a:cubicBezTo>
                <a:cubicBezTo>
                  <a:pt x="470" y="399"/>
                  <a:pt x="496" y="373"/>
                  <a:pt x="496" y="345"/>
                </a:cubicBezTo>
                <a:cubicBezTo>
                  <a:pt x="496" y="53"/>
                  <a:pt x="496" y="53"/>
                  <a:pt x="496" y="53"/>
                </a:cubicBezTo>
                <a:cubicBezTo>
                  <a:pt x="496" y="26"/>
                  <a:pt x="470" y="0"/>
                  <a:pt x="443" y="0"/>
                </a:cubicBezTo>
                <a:close/>
                <a:moveTo>
                  <a:pt x="62" y="80"/>
                </a:moveTo>
                <a:lnTo>
                  <a:pt x="62" y="80"/>
                </a:lnTo>
                <a:cubicBezTo>
                  <a:pt x="53" y="80"/>
                  <a:pt x="44" y="71"/>
                  <a:pt x="44" y="62"/>
                </a:cubicBezTo>
                <a:cubicBezTo>
                  <a:pt x="44" y="53"/>
                  <a:pt x="53" y="45"/>
                  <a:pt x="62" y="45"/>
                </a:cubicBezTo>
                <a:cubicBezTo>
                  <a:pt x="71" y="45"/>
                  <a:pt x="79" y="53"/>
                  <a:pt x="79" y="62"/>
                </a:cubicBezTo>
                <a:cubicBezTo>
                  <a:pt x="79" y="71"/>
                  <a:pt x="71" y="80"/>
                  <a:pt x="62" y="80"/>
                </a:cubicBezTo>
                <a:close/>
                <a:moveTo>
                  <a:pt x="116" y="80"/>
                </a:moveTo>
                <a:lnTo>
                  <a:pt x="116" y="80"/>
                </a:lnTo>
                <a:cubicBezTo>
                  <a:pt x="107" y="80"/>
                  <a:pt x="97" y="71"/>
                  <a:pt x="97" y="62"/>
                </a:cubicBezTo>
                <a:cubicBezTo>
                  <a:pt x="97" y="53"/>
                  <a:pt x="107" y="45"/>
                  <a:pt x="116" y="45"/>
                </a:cubicBezTo>
                <a:cubicBezTo>
                  <a:pt x="124" y="45"/>
                  <a:pt x="132" y="53"/>
                  <a:pt x="132" y="62"/>
                </a:cubicBezTo>
                <a:cubicBezTo>
                  <a:pt x="132" y="71"/>
                  <a:pt x="124" y="80"/>
                  <a:pt x="116" y="80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151" y="80"/>
                  <a:pt x="151" y="80"/>
                  <a:pt x="151" y="80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443" y="53"/>
                  <a:pt x="443" y="53"/>
                  <a:pt x="443" y="53"/>
                </a:cubicBezTo>
                <a:lnTo>
                  <a:pt x="443" y="80"/>
                </a:lnTo>
                <a:close/>
                <a:moveTo>
                  <a:pt x="248" y="177"/>
                </a:moveTo>
                <a:lnTo>
                  <a:pt x="248" y="177"/>
                </a:lnTo>
                <a:cubicBezTo>
                  <a:pt x="124" y="301"/>
                  <a:pt x="124" y="301"/>
                  <a:pt x="124" y="301"/>
                </a:cubicBezTo>
                <a:cubicBezTo>
                  <a:pt x="204" y="301"/>
                  <a:pt x="204" y="301"/>
                  <a:pt x="204" y="301"/>
                </a:cubicBezTo>
                <a:cubicBezTo>
                  <a:pt x="204" y="443"/>
                  <a:pt x="204" y="443"/>
                  <a:pt x="204" y="443"/>
                </a:cubicBezTo>
                <a:cubicBezTo>
                  <a:pt x="292" y="443"/>
                  <a:pt x="292" y="443"/>
                  <a:pt x="292" y="443"/>
                </a:cubicBezTo>
                <a:cubicBezTo>
                  <a:pt x="292" y="301"/>
                  <a:pt x="292" y="301"/>
                  <a:pt x="292" y="301"/>
                </a:cubicBezTo>
                <a:cubicBezTo>
                  <a:pt x="363" y="301"/>
                  <a:pt x="363" y="301"/>
                  <a:pt x="363" y="301"/>
                </a:cubicBezTo>
                <a:lnTo>
                  <a:pt x="248" y="1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9018543" y="2187128"/>
            <a:ext cx="2066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Анализ сайтов</a:t>
            </a:r>
            <a:endParaRPr lang="en-US" sz="2400" dirty="0"/>
          </a:p>
        </p:txBody>
      </p:sp>
      <p:grpSp>
        <p:nvGrpSpPr>
          <p:cNvPr id="78" name="Group 5"/>
          <p:cNvGrpSpPr/>
          <p:nvPr/>
        </p:nvGrpSpPr>
        <p:grpSpPr>
          <a:xfrm>
            <a:off x="1424919" y="4001145"/>
            <a:ext cx="2320496" cy="2115819"/>
            <a:chOff x="1424919" y="4001145"/>
            <a:chExt cx="2320496" cy="2115819"/>
          </a:xfrm>
        </p:grpSpPr>
        <p:sp>
          <p:nvSpPr>
            <p:cNvPr id="79" name="Freeform 620"/>
            <p:cNvSpPr>
              <a:spLocks noEditPoints="1"/>
            </p:cNvSpPr>
            <p:nvPr/>
          </p:nvSpPr>
          <p:spPr bwMode="auto">
            <a:xfrm>
              <a:off x="1424919" y="5437624"/>
              <a:ext cx="2320496" cy="679340"/>
            </a:xfrm>
            <a:custGeom>
              <a:avLst/>
              <a:gdLst>
                <a:gd name="T0" fmla="*/ 840 w 841"/>
                <a:gd name="T1" fmla="*/ 126 h 246"/>
                <a:gd name="T2" fmla="*/ 821 w 841"/>
                <a:gd name="T3" fmla="*/ 161 h 246"/>
                <a:gd name="T4" fmla="*/ 755 w 841"/>
                <a:gd name="T5" fmla="*/ 195 h 246"/>
                <a:gd name="T6" fmla="*/ 594 w 841"/>
                <a:gd name="T7" fmla="*/ 228 h 246"/>
                <a:gd name="T8" fmla="*/ 447 w 841"/>
                <a:gd name="T9" fmla="*/ 234 h 246"/>
                <a:gd name="T10" fmla="*/ 419 w 841"/>
                <a:gd name="T11" fmla="*/ 231 h 246"/>
                <a:gd name="T12" fmla="*/ 400 w 841"/>
                <a:gd name="T13" fmla="*/ 230 h 246"/>
                <a:gd name="T14" fmla="*/ 391 w 841"/>
                <a:gd name="T15" fmla="*/ 230 h 246"/>
                <a:gd name="T16" fmla="*/ 304 w 841"/>
                <a:gd name="T17" fmla="*/ 240 h 246"/>
                <a:gd name="T18" fmla="*/ 217 w 841"/>
                <a:gd name="T19" fmla="*/ 243 h 246"/>
                <a:gd name="T20" fmla="*/ 207 w 841"/>
                <a:gd name="T21" fmla="*/ 242 h 246"/>
                <a:gd name="T22" fmla="*/ 201 w 841"/>
                <a:gd name="T23" fmla="*/ 241 h 246"/>
                <a:gd name="T24" fmla="*/ 181 w 841"/>
                <a:gd name="T25" fmla="*/ 236 h 246"/>
                <a:gd name="T26" fmla="*/ 132 w 841"/>
                <a:gd name="T27" fmla="*/ 214 h 246"/>
                <a:gd name="T28" fmla="*/ 118 w 841"/>
                <a:gd name="T29" fmla="*/ 207 h 246"/>
                <a:gd name="T30" fmla="*/ 105 w 841"/>
                <a:gd name="T31" fmla="*/ 200 h 246"/>
                <a:gd name="T32" fmla="*/ 27 w 841"/>
                <a:gd name="T33" fmla="*/ 164 h 246"/>
                <a:gd name="T34" fmla="*/ 0 w 841"/>
                <a:gd name="T35" fmla="*/ 127 h 246"/>
                <a:gd name="T36" fmla="*/ 0 w 841"/>
                <a:gd name="T37" fmla="*/ 122 h 246"/>
                <a:gd name="T38" fmla="*/ 0 w 841"/>
                <a:gd name="T39" fmla="*/ 120 h 246"/>
                <a:gd name="T40" fmla="*/ 1 w 841"/>
                <a:gd name="T41" fmla="*/ 114 h 246"/>
                <a:gd name="T42" fmla="*/ 19 w 841"/>
                <a:gd name="T43" fmla="*/ 84 h 246"/>
                <a:gd name="T44" fmla="*/ 136 w 841"/>
                <a:gd name="T45" fmla="*/ 31 h 246"/>
                <a:gd name="T46" fmla="*/ 299 w 841"/>
                <a:gd name="T47" fmla="*/ 5 h 246"/>
                <a:gd name="T48" fmla="*/ 453 w 841"/>
                <a:gd name="T49" fmla="*/ 0 h 246"/>
                <a:gd name="T50" fmla="*/ 706 w 841"/>
                <a:gd name="T51" fmla="*/ 34 h 246"/>
                <a:gd name="T52" fmla="*/ 818 w 841"/>
                <a:gd name="T53" fmla="*/ 83 h 246"/>
                <a:gd name="T54" fmla="*/ 840 w 841"/>
                <a:gd name="T55" fmla="*/ 116 h 246"/>
                <a:gd name="T56" fmla="*/ 840 w 841"/>
                <a:gd name="T57" fmla="*/ 120 h 246"/>
                <a:gd name="T58" fmla="*/ 840 w 841"/>
                <a:gd name="T59" fmla="*/ 121 h 246"/>
                <a:gd name="T60" fmla="*/ 839 w 841"/>
                <a:gd name="T61" fmla="*/ 118 h 246"/>
                <a:gd name="T62" fmla="*/ 833 w 841"/>
                <a:gd name="T63" fmla="*/ 102 h 246"/>
                <a:gd name="T64" fmla="*/ 789 w 841"/>
                <a:gd name="T65" fmla="*/ 68 h 246"/>
                <a:gd name="T66" fmla="*/ 704 w 841"/>
                <a:gd name="T67" fmla="*/ 39 h 246"/>
                <a:gd name="T68" fmla="*/ 453 w 841"/>
                <a:gd name="T69" fmla="*/ 13 h 246"/>
                <a:gd name="T70" fmla="*/ 220 w 841"/>
                <a:gd name="T71" fmla="*/ 28 h 246"/>
                <a:gd name="T72" fmla="*/ 61 w 841"/>
                <a:gd name="T73" fmla="*/ 71 h 246"/>
                <a:gd name="T74" fmla="*/ 11 w 841"/>
                <a:gd name="T75" fmla="*/ 125 h 246"/>
                <a:gd name="T76" fmla="*/ 33 w 841"/>
                <a:gd name="T77" fmla="*/ 155 h 246"/>
                <a:gd name="T78" fmla="*/ 108 w 841"/>
                <a:gd name="T79" fmla="*/ 191 h 246"/>
                <a:gd name="T80" fmla="*/ 123 w 841"/>
                <a:gd name="T81" fmla="*/ 198 h 246"/>
                <a:gd name="T82" fmla="*/ 137 w 841"/>
                <a:gd name="T83" fmla="*/ 206 h 246"/>
                <a:gd name="T84" fmla="*/ 184 w 841"/>
                <a:gd name="T85" fmla="*/ 227 h 246"/>
                <a:gd name="T86" fmla="*/ 203 w 841"/>
                <a:gd name="T87" fmla="*/ 232 h 246"/>
                <a:gd name="T88" fmla="*/ 208 w 841"/>
                <a:gd name="T89" fmla="*/ 233 h 246"/>
                <a:gd name="T90" fmla="*/ 218 w 841"/>
                <a:gd name="T91" fmla="*/ 235 h 246"/>
                <a:gd name="T92" fmla="*/ 303 w 841"/>
                <a:gd name="T93" fmla="*/ 232 h 246"/>
                <a:gd name="T94" fmla="*/ 391 w 841"/>
                <a:gd name="T95" fmla="*/ 223 h 246"/>
                <a:gd name="T96" fmla="*/ 401 w 841"/>
                <a:gd name="T97" fmla="*/ 223 h 246"/>
                <a:gd name="T98" fmla="*/ 420 w 841"/>
                <a:gd name="T99" fmla="*/ 224 h 246"/>
                <a:gd name="T100" fmla="*/ 447 w 841"/>
                <a:gd name="T101" fmla="*/ 227 h 246"/>
                <a:gd name="T102" fmla="*/ 593 w 841"/>
                <a:gd name="T103" fmla="*/ 224 h 246"/>
                <a:gd name="T104" fmla="*/ 708 w 841"/>
                <a:gd name="T105" fmla="*/ 206 h 246"/>
                <a:gd name="T106" fmla="*/ 793 w 841"/>
                <a:gd name="T107" fmla="*/ 178 h 246"/>
                <a:gd name="T108" fmla="*/ 835 w 841"/>
                <a:gd name="T109" fmla="*/ 141 h 246"/>
                <a:gd name="T110" fmla="*/ 840 w 841"/>
                <a:gd name="T111" fmla="*/ 121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41" h="246">
                  <a:moveTo>
                    <a:pt x="840" y="121"/>
                  </a:moveTo>
                  <a:cubicBezTo>
                    <a:pt x="840" y="121"/>
                    <a:pt x="840" y="123"/>
                    <a:pt x="840" y="126"/>
                  </a:cubicBezTo>
                  <a:cubicBezTo>
                    <a:pt x="840" y="130"/>
                    <a:pt x="839" y="135"/>
                    <a:pt x="836" y="141"/>
                  </a:cubicBezTo>
                  <a:cubicBezTo>
                    <a:pt x="833" y="147"/>
                    <a:pt x="828" y="154"/>
                    <a:pt x="821" y="161"/>
                  </a:cubicBezTo>
                  <a:cubicBezTo>
                    <a:pt x="814" y="167"/>
                    <a:pt x="805" y="174"/>
                    <a:pt x="794" y="179"/>
                  </a:cubicBezTo>
                  <a:cubicBezTo>
                    <a:pt x="782" y="185"/>
                    <a:pt x="770" y="190"/>
                    <a:pt x="755" y="195"/>
                  </a:cubicBezTo>
                  <a:cubicBezTo>
                    <a:pt x="741" y="200"/>
                    <a:pt x="726" y="204"/>
                    <a:pt x="709" y="208"/>
                  </a:cubicBezTo>
                  <a:cubicBezTo>
                    <a:pt x="675" y="216"/>
                    <a:pt x="636" y="221"/>
                    <a:pt x="594" y="228"/>
                  </a:cubicBezTo>
                  <a:cubicBezTo>
                    <a:pt x="552" y="233"/>
                    <a:pt x="505" y="237"/>
                    <a:pt x="456" y="234"/>
                  </a:cubicBezTo>
                  <a:cubicBezTo>
                    <a:pt x="453" y="234"/>
                    <a:pt x="450" y="234"/>
                    <a:pt x="447" y="234"/>
                  </a:cubicBezTo>
                  <a:cubicBezTo>
                    <a:pt x="444" y="234"/>
                    <a:pt x="441" y="233"/>
                    <a:pt x="438" y="233"/>
                  </a:cubicBezTo>
                  <a:cubicBezTo>
                    <a:pt x="431" y="232"/>
                    <a:pt x="425" y="232"/>
                    <a:pt x="419" y="231"/>
                  </a:cubicBezTo>
                  <a:cubicBezTo>
                    <a:pt x="416" y="231"/>
                    <a:pt x="413" y="231"/>
                    <a:pt x="410" y="230"/>
                  </a:cubicBezTo>
                  <a:cubicBezTo>
                    <a:pt x="407" y="230"/>
                    <a:pt x="404" y="230"/>
                    <a:pt x="400" y="230"/>
                  </a:cubicBezTo>
                  <a:cubicBezTo>
                    <a:pt x="396" y="230"/>
                    <a:pt x="396" y="230"/>
                    <a:pt x="396" y="230"/>
                  </a:cubicBezTo>
                  <a:cubicBezTo>
                    <a:pt x="391" y="230"/>
                    <a:pt x="391" y="230"/>
                    <a:pt x="391" y="230"/>
                  </a:cubicBezTo>
                  <a:cubicBezTo>
                    <a:pt x="388" y="230"/>
                    <a:pt x="385" y="230"/>
                    <a:pt x="382" y="230"/>
                  </a:cubicBezTo>
                  <a:cubicBezTo>
                    <a:pt x="356" y="232"/>
                    <a:pt x="330" y="236"/>
                    <a:pt x="304" y="240"/>
                  </a:cubicBezTo>
                  <a:cubicBezTo>
                    <a:pt x="278" y="243"/>
                    <a:pt x="250" y="246"/>
                    <a:pt x="222" y="244"/>
                  </a:cubicBezTo>
                  <a:cubicBezTo>
                    <a:pt x="220" y="244"/>
                    <a:pt x="219" y="243"/>
                    <a:pt x="217" y="243"/>
                  </a:cubicBezTo>
                  <a:cubicBezTo>
                    <a:pt x="212" y="243"/>
                    <a:pt x="212" y="243"/>
                    <a:pt x="212" y="243"/>
                  </a:cubicBezTo>
                  <a:cubicBezTo>
                    <a:pt x="207" y="242"/>
                    <a:pt x="207" y="242"/>
                    <a:pt x="207" y="242"/>
                  </a:cubicBezTo>
                  <a:cubicBezTo>
                    <a:pt x="204" y="241"/>
                    <a:pt x="204" y="241"/>
                    <a:pt x="204" y="241"/>
                  </a:cubicBezTo>
                  <a:cubicBezTo>
                    <a:pt x="203" y="241"/>
                    <a:pt x="202" y="241"/>
                    <a:pt x="201" y="241"/>
                  </a:cubicBezTo>
                  <a:cubicBezTo>
                    <a:pt x="198" y="240"/>
                    <a:pt x="195" y="239"/>
                    <a:pt x="191" y="239"/>
                  </a:cubicBezTo>
                  <a:cubicBezTo>
                    <a:pt x="181" y="236"/>
                    <a:pt x="181" y="236"/>
                    <a:pt x="181" y="236"/>
                  </a:cubicBezTo>
                  <a:cubicBezTo>
                    <a:pt x="167" y="231"/>
                    <a:pt x="154" y="226"/>
                    <a:pt x="142" y="219"/>
                  </a:cubicBezTo>
                  <a:cubicBezTo>
                    <a:pt x="138" y="218"/>
                    <a:pt x="135" y="216"/>
                    <a:pt x="132" y="214"/>
                  </a:cubicBezTo>
                  <a:cubicBezTo>
                    <a:pt x="129" y="213"/>
                    <a:pt x="126" y="211"/>
                    <a:pt x="123" y="209"/>
                  </a:cubicBezTo>
                  <a:cubicBezTo>
                    <a:pt x="118" y="207"/>
                    <a:pt x="118" y="207"/>
                    <a:pt x="118" y="207"/>
                  </a:cubicBezTo>
                  <a:cubicBezTo>
                    <a:pt x="117" y="206"/>
                    <a:pt x="115" y="205"/>
                    <a:pt x="114" y="204"/>
                  </a:cubicBezTo>
                  <a:cubicBezTo>
                    <a:pt x="111" y="203"/>
                    <a:pt x="108" y="201"/>
                    <a:pt x="105" y="200"/>
                  </a:cubicBezTo>
                  <a:cubicBezTo>
                    <a:pt x="92" y="195"/>
                    <a:pt x="78" y="190"/>
                    <a:pt x="65" y="184"/>
                  </a:cubicBezTo>
                  <a:cubicBezTo>
                    <a:pt x="52" y="179"/>
                    <a:pt x="39" y="173"/>
                    <a:pt x="27" y="164"/>
                  </a:cubicBezTo>
                  <a:cubicBezTo>
                    <a:pt x="21" y="160"/>
                    <a:pt x="15" y="155"/>
                    <a:pt x="10" y="149"/>
                  </a:cubicBezTo>
                  <a:cubicBezTo>
                    <a:pt x="5" y="142"/>
                    <a:pt x="2" y="135"/>
                    <a:pt x="0" y="127"/>
                  </a:cubicBezTo>
                  <a:cubicBezTo>
                    <a:pt x="0" y="126"/>
                    <a:pt x="0" y="125"/>
                    <a:pt x="0" y="124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0" y="121"/>
                    <a:pt x="0" y="121"/>
                    <a:pt x="0" y="120"/>
                  </a:cubicBezTo>
                  <a:cubicBezTo>
                    <a:pt x="0" y="119"/>
                    <a:pt x="0" y="119"/>
                    <a:pt x="0" y="118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0"/>
                    <a:pt x="3" y="106"/>
                    <a:pt x="5" y="103"/>
                  </a:cubicBezTo>
                  <a:cubicBezTo>
                    <a:pt x="8" y="96"/>
                    <a:pt x="13" y="90"/>
                    <a:pt x="19" y="84"/>
                  </a:cubicBezTo>
                  <a:cubicBezTo>
                    <a:pt x="30" y="74"/>
                    <a:pt x="43" y="67"/>
                    <a:pt x="56" y="60"/>
                  </a:cubicBezTo>
                  <a:cubicBezTo>
                    <a:pt x="82" y="47"/>
                    <a:pt x="109" y="39"/>
                    <a:pt x="136" y="31"/>
                  </a:cubicBezTo>
                  <a:cubicBezTo>
                    <a:pt x="163" y="24"/>
                    <a:pt x="191" y="19"/>
                    <a:pt x="218" y="14"/>
                  </a:cubicBezTo>
                  <a:cubicBezTo>
                    <a:pt x="245" y="10"/>
                    <a:pt x="272" y="7"/>
                    <a:pt x="299" y="5"/>
                  </a:cubicBezTo>
                  <a:cubicBezTo>
                    <a:pt x="326" y="2"/>
                    <a:pt x="352" y="1"/>
                    <a:pt x="378" y="0"/>
                  </a:cubicBezTo>
                  <a:cubicBezTo>
                    <a:pt x="404" y="0"/>
                    <a:pt x="429" y="0"/>
                    <a:pt x="453" y="0"/>
                  </a:cubicBezTo>
                  <a:cubicBezTo>
                    <a:pt x="502" y="2"/>
                    <a:pt x="549" y="6"/>
                    <a:pt x="591" y="12"/>
                  </a:cubicBezTo>
                  <a:cubicBezTo>
                    <a:pt x="633" y="18"/>
                    <a:pt x="672" y="25"/>
                    <a:pt x="706" y="34"/>
                  </a:cubicBezTo>
                  <a:cubicBezTo>
                    <a:pt x="739" y="43"/>
                    <a:pt x="768" y="54"/>
                    <a:pt x="790" y="65"/>
                  </a:cubicBezTo>
                  <a:cubicBezTo>
                    <a:pt x="801" y="71"/>
                    <a:pt x="811" y="77"/>
                    <a:pt x="818" y="83"/>
                  </a:cubicBezTo>
                  <a:cubicBezTo>
                    <a:pt x="826" y="89"/>
                    <a:pt x="831" y="96"/>
                    <a:pt x="835" y="101"/>
                  </a:cubicBezTo>
                  <a:cubicBezTo>
                    <a:pt x="838" y="107"/>
                    <a:pt x="840" y="112"/>
                    <a:pt x="840" y="116"/>
                  </a:cubicBezTo>
                  <a:cubicBezTo>
                    <a:pt x="840" y="117"/>
                    <a:pt x="840" y="117"/>
                    <a:pt x="841" y="118"/>
                  </a:cubicBezTo>
                  <a:cubicBezTo>
                    <a:pt x="841" y="119"/>
                    <a:pt x="840" y="119"/>
                    <a:pt x="840" y="120"/>
                  </a:cubicBezTo>
                  <a:cubicBezTo>
                    <a:pt x="840" y="121"/>
                    <a:pt x="840" y="121"/>
                    <a:pt x="840" y="121"/>
                  </a:cubicBezTo>
                  <a:close/>
                  <a:moveTo>
                    <a:pt x="840" y="121"/>
                  </a:moveTo>
                  <a:cubicBezTo>
                    <a:pt x="840" y="121"/>
                    <a:pt x="840" y="121"/>
                    <a:pt x="839" y="120"/>
                  </a:cubicBezTo>
                  <a:cubicBezTo>
                    <a:pt x="839" y="119"/>
                    <a:pt x="839" y="119"/>
                    <a:pt x="839" y="118"/>
                  </a:cubicBezTo>
                  <a:cubicBezTo>
                    <a:pt x="839" y="118"/>
                    <a:pt x="839" y="117"/>
                    <a:pt x="839" y="116"/>
                  </a:cubicBezTo>
                  <a:cubicBezTo>
                    <a:pt x="838" y="113"/>
                    <a:pt x="837" y="108"/>
                    <a:pt x="833" y="102"/>
                  </a:cubicBezTo>
                  <a:cubicBezTo>
                    <a:pt x="830" y="97"/>
                    <a:pt x="824" y="91"/>
                    <a:pt x="817" y="85"/>
                  </a:cubicBezTo>
                  <a:cubicBezTo>
                    <a:pt x="809" y="79"/>
                    <a:pt x="800" y="73"/>
                    <a:pt x="789" y="68"/>
                  </a:cubicBezTo>
                  <a:cubicBezTo>
                    <a:pt x="778" y="62"/>
                    <a:pt x="765" y="57"/>
                    <a:pt x="751" y="52"/>
                  </a:cubicBezTo>
                  <a:cubicBezTo>
                    <a:pt x="737" y="48"/>
                    <a:pt x="721" y="43"/>
                    <a:pt x="704" y="39"/>
                  </a:cubicBezTo>
                  <a:cubicBezTo>
                    <a:pt x="671" y="31"/>
                    <a:pt x="632" y="25"/>
                    <a:pt x="590" y="21"/>
                  </a:cubicBezTo>
                  <a:cubicBezTo>
                    <a:pt x="548" y="17"/>
                    <a:pt x="502" y="14"/>
                    <a:pt x="453" y="13"/>
                  </a:cubicBezTo>
                  <a:cubicBezTo>
                    <a:pt x="404" y="13"/>
                    <a:pt x="353" y="14"/>
                    <a:pt x="300" y="19"/>
                  </a:cubicBezTo>
                  <a:cubicBezTo>
                    <a:pt x="274" y="21"/>
                    <a:pt x="247" y="24"/>
                    <a:pt x="220" y="28"/>
                  </a:cubicBezTo>
                  <a:cubicBezTo>
                    <a:pt x="193" y="32"/>
                    <a:pt x="166" y="37"/>
                    <a:pt x="139" y="44"/>
                  </a:cubicBezTo>
                  <a:cubicBezTo>
                    <a:pt x="113" y="51"/>
                    <a:pt x="86" y="59"/>
                    <a:pt x="61" y="71"/>
                  </a:cubicBezTo>
                  <a:cubicBezTo>
                    <a:pt x="48" y="77"/>
                    <a:pt x="36" y="84"/>
                    <a:pt x="27" y="93"/>
                  </a:cubicBezTo>
                  <a:cubicBezTo>
                    <a:pt x="17" y="102"/>
                    <a:pt x="9" y="113"/>
                    <a:pt x="11" y="125"/>
                  </a:cubicBezTo>
                  <a:cubicBezTo>
                    <a:pt x="12" y="131"/>
                    <a:pt x="14" y="137"/>
                    <a:pt x="18" y="142"/>
                  </a:cubicBezTo>
                  <a:cubicBezTo>
                    <a:pt x="22" y="147"/>
                    <a:pt x="27" y="152"/>
                    <a:pt x="33" y="155"/>
                  </a:cubicBezTo>
                  <a:cubicBezTo>
                    <a:pt x="44" y="163"/>
                    <a:pt x="56" y="169"/>
                    <a:pt x="69" y="175"/>
                  </a:cubicBezTo>
                  <a:cubicBezTo>
                    <a:pt x="82" y="180"/>
                    <a:pt x="95" y="185"/>
                    <a:pt x="108" y="191"/>
                  </a:cubicBezTo>
                  <a:cubicBezTo>
                    <a:pt x="112" y="192"/>
                    <a:pt x="115" y="194"/>
                    <a:pt x="118" y="196"/>
                  </a:cubicBezTo>
                  <a:cubicBezTo>
                    <a:pt x="120" y="197"/>
                    <a:pt x="121" y="197"/>
                    <a:pt x="123" y="198"/>
                  </a:cubicBezTo>
                  <a:cubicBezTo>
                    <a:pt x="128" y="201"/>
                    <a:pt x="128" y="201"/>
                    <a:pt x="128" y="201"/>
                  </a:cubicBezTo>
                  <a:cubicBezTo>
                    <a:pt x="131" y="203"/>
                    <a:pt x="134" y="204"/>
                    <a:pt x="137" y="206"/>
                  </a:cubicBezTo>
                  <a:cubicBezTo>
                    <a:pt x="140" y="208"/>
                    <a:pt x="143" y="209"/>
                    <a:pt x="146" y="211"/>
                  </a:cubicBezTo>
                  <a:cubicBezTo>
                    <a:pt x="158" y="217"/>
                    <a:pt x="171" y="223"/>
                    <a:pt x="184" y="227"/>
                  </a:cubicBezTo>
                  <a:cubicBezTo>
                    <a:pt x="193" y="230"/>
                    <a:pt x="193" y="230"/>
                    <a:pt x="193" y="230"/>
                  </a:cubicBezTo>
                  <a:cubicBezTo>
                    <a:pt x="196" y="231"/>
                    <a:pt x="200" y="231"/>
                    <a:pt x="203" y="232"/>
                  </a:cubicBezTo>
                  <a:cubicBezTo>
                    <a:pt x="204" y="232"/>
                    <a:pt x="205" y="233"/>
                    <a:pt x="206" y="233"/>
                  </a:cubicBezTo>
                  <a:cubicBezTo>
                    <a:pt x="208" y="233"/>
                    <a:pt x="208" y="233"/>
                    <a:pt x="208" y="233"/>
                  </a:cubicBezTo>
                  <a:cubicBezTo>
                    <a:pt x="213" y="234"/>
                    <a:pt x="213" y="234"/>
                    <a:pt x="213" y="234"/>
                  </a:cubicBezTo>
                  <a:cubicBezTo>
                    <a:pt x="218" y="235"/>
                    <a:pt x="218" y="235"/>
                    <a:pt x="218" y="235"/>
                  </a:cubicBezTo>
                  <a:cubicBezTo>
                    <a:pt x="220" y="235"/>
                    <a:pt x="221" y="235"/>
                    <a:pt x="223" y="235"/>
                  </a:cubicBezTo>
                  <a:cubicBezTo>
                    <a:pt x="250" y="238"/>
                    <a:pt x="277" y="235"/>
                    <a:pt x="303" y="232"/>
                  </a:cubicBezTo>
                  <a:cubicBezTo>
                    <a:pt x="329" y="228"/>
                    <a:pt x="355" y="224"/>
                    <a:pt x="381" y="223"/>
                  </a:cubicBezTo>
                  <a:cubicBezTo>
                    <a:pt x="384" y="223"/>
                    <a:pt x="388" y="223"/>
                    <a:pt x="391" y="223"/>
                  </a:cubicBezTo>
                  <a:cubicBezTo>
                    <a:pt x="396" y="223"/>
                    <a:pt x="396" y="223"/>
                    <a:pt x="396" y="223"/>
                  </a:cubicBezTo>
                  <a:cubicBezTo>
                    <a:pt x="401" y="223"/>
                    <a:pt x="401" y="223"/>
                    <a:pt x="401" y="223"/>
                  </a:cubicBezTo>
                  <a:cubicBezTo>
                    <a:pt x="404" y="223"/>
                    <a:pt x="407" y="223"/>
                    <a:pt x="410" y="223"/>
                  </a:cubicBezTo>
                  <a:cubicBezTo>
                    <a:pt x="413" y="224"/>
                    <a:pt x="417" y="224"/>
                    <a:pt x="420" y="224"/>
                  </a:cubicBezTo>
                  <a:cubicBezTo>
                    <a:pt x="426" y="225"/>
                    <a:pt x="432" y="226"/>
                    <a:pt x="438" y="226"/>
                  </a:cubicBezTo>
                  <a:cubicBezTo>
                    <a:pt x="441" y="227"/>
                    <a:pt x="444" y="227"/>
                    <a:pt x="447" y="227"/>
                  </a:cubicBezTo>
                  <a:cubicBezTo>
                    <a:pt x="450" y="228"/>
                    <a:pt x="454" y="228"/>
                    <a:pt x="457" y="228"/>
                  </a:cubicBezTo>
                  <a:cubicBezTo>
                    <a:pt x="505" y="232"/>
                    <a:pt x="551" y="228"/>
                    <a:pt x="593" y="224"/>
                  </a:cubicBezTo>
                  <a:cubicBezTo>
                    <a:pt x="615" y="221"/>
                    <a:pt x="635" y="219"/>
                    <a:pt x="654" y="216"/>
                  </a:cubicBezTo>
                  <a:cubicBezTo>
                    <a:pt x="673" y="213"/>
                    <a:pt x="691" y="210"/>
                    <a:pt x="708" y="206"/>
                  </a:cubicBezTo>
                  <a:cubicBezTo>
                    <a:pt x="725" y="202"/>
                    <a:pt x="741" y="198"/>
                    <a:pt x="755" y="194"/>
                  </a:cubicBezTo>
                  <a:cubicBezTo>
                    <a:pt x="769" y="189"/>
                    <a:pt x="782" y="184"/>
                    <a:pt x="793" y="178"/>
                  </a:cubicBezTo>
                  <a:cubicBezTo>
                    <a:pt x="804" y="173"/>
                    <a:pt x="813" y="166"/>
                    <a:pt x="820" y="160"/>
                  </a:cubicBezTo>
                  <a:cubicBezTo>
                    <a:pt x="827" y="153"/>
                    <a:pt x="832" y="147"/>
                    <a:pt x="835" y="141"/>
                  </a:cubicBezTo>
                  <a:cubicBezTo>
                    <a:pt x="838" y="135"/>
                    <a:pt x="839" y="130"/>
                    <a:pt x="839" y="126"/>
                  </a:cubicBezTo>
                  <a:cubicBezTo>
                    <a:pt x="839" y="123"/>
                    <a:pt x="840" y="121"/>
                    <a:pt x="840" y="121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625"/>
            <p:cNvSpPr>
              <a:spLocks/>
            </p:cNvSpPr>
            <p:nvPr/>
          </p:nvSpPr>
          <p:spPr bwMode="auto">
            <a:xfrm>
              <a:off x="1511269" y="5498466"/>
              <a:ext cx="2063198" cy="498767"/>
            </a:xfrm>
            <a:custGeom>
              <a:avLst/>
              <a:gdLst>
                <a:gd name="T0" fmla="*/ 679 w 679"/>
                <a:gd name="T1" fmla="*/ 63 h 164"/>
                <a:gd name="T2" fmla="*/ 393 w 679"/>
                <a:gd name="T3" fmla="*/ 164 h 164"/>
                <a:gd name="T4" fmla="*/ 0 w 679"/>
                <a:gd name="T5" fmla="*/ 82 h 164"/>
                <a:gd name="T6" fmla="*/ 340 w 679"/>
                <a:gd name="T7" fmla="*/ 0 h 164"/>
                <a:gd name="T8" fmla="*/ 679 w 679"/>
                <a:gd name="T9" fmla="*/ 63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9" h="164">
                  <a:moveTo>
                    <a:pt x="679" y="63"/>
                  </a:moveTo>
                  <a:cubicBezTo>
                    <a:pt x="679" y="108"/>
                    <a:pt x="580" y="164"/>
                    <a:pt x="393" y="164"/>
                  </a:cubicBezTo>
                  <a:cubicBezTo>
                    <a:pt x="205" y="164"/>
                    <a:pt x="0" y="127"/>
                    <a:pt x="0" y="82"/>
                  </a:cubicBezTo>
                  <a:cubicBezTo>
                    <a:pt x="0" y="37"/>
                    <a:pt x="152" y="0"/>
                    <a:pt x="340" y="0"/>
                  </a:cubicBezTo>
                  <a:cubicBezTo>
                    <a:pt x="527" y="0"/>
                    <a:pt x="679" y="18"/>
                    <a:pt x="679" y="63"/>
                  </a:cubicBez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626"/>
            <p:cNvSpPr>
              <a:spLocks/>
            </p:cNvSpPr>
            <p:nvPr/>
          </p:nvSpPr>
          <p:spPr bwMode="auto">
            <a:xfrm>
              <a:off x="1977190" y="4348417"/>
              <a:ext cx="347271" cy="268994"/>
            </a:xfrm>
            <a:custGeom>
              <a:avLst/>
              <a:gdLst>
                <a:gd name="T0" fmla="*/ 4 w 103"/>
                <a:gd name="T1" fmla="*/ 78 h 80"/>
                <a:gd name="T2" fmla="*/ 0 w 103"/>
                <a:gd name="T3" fmla="*/ 26 h 80"/>
                <a:gd name="T4" fmla="*/ 103 w 103"/>
                <a:gd name="T5" fmla="*/ 22 h 80"/>
                <a:gd name="T6" fmla="*/ 100 w 103"/>
                <a:gd name="T7" fmla="*/ 80 h 80"/>
                <a:gd name="T8" fmla="*/ 4 w 103"/>
                <a:gd name="T9" fmla="*/ 7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80">
                  <a:moveTo>
                    <a:pt x="4" y="78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45" y="0"/>
                    <a:pt x="103" y="22"/>
                  </a:cubicBezTo>
                  <a:cubicBezTo>
                    <a:pt x="100" y="80"/>
                    <a:pt x="100" y="80"/>
                    <a:pt x="100" y="80"/>
                  </a:cubicBezTo>
                  <a:cubicBezTo>
                    <a:pt x="100" y="80"/>
                    <a:pt x="2" y="78"/>
                    <a:pt x="4" y="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627"/>
            <p:cNvSpPr>
              <a:spLocks/>
            </p:cNvSpPr>
            <p:nvPr/>
          </p:nvSpPr>
          <p:spPr bwMode="auto">
            <a:xfrm>
              <a:off x="1977190" y="4391112"/>
              <a:ext cx="185021" cy="222027"/>
            </a:xfrm>
            <a:custGeom>
              <a:avLst/>
              <a:gdLst>
                <a:gd name="T0" fmla="*/ 53 w 55"/>
                <a:gd name="T1" fmla="*/ 66 h 66"/>
                <a:gd name="T2" fmla="*/ 4 w 55"/>
                <a:gd name="T3" fmla="*/ 65 h 66"/>
                <a:gd name="T4" fmla="*/ 0 w 55"/>
                <a:gd name="T5" fmla="*/ 13 h 66"/>
                <a:gd name="T6" fmla="*/ 55 w 55"/>
                <a:gd name="T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66">
                  <a:moveTo>
                    <a:pt x="53" y="66"/>
                  </a:moveTo>
                  <a:cubicBezTo>
                    <a:pt x="28" y="66"/>
                    <a:pt x="3" y="65"/>
                    <a:pt x="4" y="6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22" y="0"/>
                    <a:pt x="55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628"/>
            <p:cNvSpPr>
              <a:spLocks/>
            </p:cNvSpPr>
            <p:nvPr/>
          </p:nvSpPr>
          <p:spPr bwMode="auto">
            <a:xfrm>
              <a:off x="2825442" y="4001145"/>
              <a:ext cx="318807" cy="209217"/>
            </a:xfrm>
            <a:custGeom>
              <a:avLst/>
              <a:gdLst>
                <a:gd name="T0" fmla="*/ 3 w 95"/>
                <a:gd name="T1" fmla="*/ 61 h 62"/>
                <a:gd name="T2" fmla="*/ 0 w 95"/>
                <a:gd name="T3" fmla="*/ 19 h 62"/>
                <a:gd name="T4" fmla="*/ 95 w 95"/>
                <a:gd name="T5" fmla="*/ 23 h 62"/>
                <a:gd name="T6" fmla="*/ 92 w 95"/>
                <a:gd name="T7" fmla="*/ 62 h 62"/>
                <a:gd name="T8" fmla="*/ 3 w 95"/>
                <a:gd name="T9" fmla="*/ 6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62">
                  <a:moveTo>
                    <a:pt x="3" y="61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49" y="0"/>
                    <a:pt x="95" y="23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62"/>
                    <a:pt x="1" y="61"/>
                    <a:pt x="3" y="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629"/>
            <p:cNvSpPr>
              <a:spLocks/>
            </p:cNvSpPr>
            <p:nvPr/>
          </p:nvSpPr>
          <p:spPr bwMode="auto">
            <a:xfrm>
              <a:off x="2475327" y="4040993"/>
              <a:ext cx="286071" cy="219179"/>
            </a:xfrm>
            <a:custGeom>
              <a:avLst/>
              <a:gdLst>
                <a:gd name="T0" fmla="*/ 4 w 85"/>
                <a:gd name="T1" fmla="*/ 64 h 65"/>
                <a:gd name="T2" fmla="*/ 0 w 85"/>
                <a:gd name="T3" fmla="*/ 20 h 65"/>
                <a:gd name="T4" fmla="*/ 83 w 85"/>
                <a:gd name="T5" fmla="*/ 17 h 65"/>
                <a:gd name="T6" fmla="*/ 85 w 85"/>
                <a:gd name="T7" fmla="*/ 55 h 65"/>
                <a:gd name="T8" fmla="*/ 4 w 85"/>
                <a:gd name="T9" fmla="*/ 6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65">
                  <a:moveTo>
                    <a:pt x="4" y="64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36" y="0"/>
                    <a:pt x="83" y="17"/>
                  </a:cubicBezTo>
                  <a:cubicBezTo>
                    <a:pt x="85" y="55"/>
                    <a:pt x="85" y="55"/>
                    <a:pt x="85" y="55"/>
                  </a:cubicBezTo>
                  <a:cubicBezTo>
                    <a:pt x="85" y="55"/>
                    <a:pt x="3" y="65"/>
                    <a:pt x="4" y="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630"/>
            <p:cNvSpPr>
              <a:spLocks/>
            </p:cNvSpPr>
            <p:nvPr/>
          </p:nvSpPr>
          <p:spPr bwMode="auto">
            <a:xfrm>
              <a:off x="2367160" y="4072306"/>
              <a:ext cx="555065" cy="567875"/>
            </a:xfrm>
            <a:custGeom>
              <a:avLst/>
              <a:gdLst>
                <a:gd name="T0" fmla="*/ 12 w 390"/>
                <a:gd name="T1" fmla="*/ 326 h 399"/>
                <a:gd name="T2" fmla="*/ 0 w 390"/>
                <a:gd name="T3" fmla="*/ 82 h 399"/>
                <a:gd name="T4" fmla="*/ 381 w 390"/>
                <a:gd name="T5" fmla="*/ 0 h 399"/>
                <a:gd name="T6" fmla="*/ 390 w 390"/>
                <a:gd name="T7" fmla="*/ 399 h 399"/>
                <a:gd name="T8" fmla="*/ 12 w 390"/>
                <a:gd name="T9" fmla="*/ 326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0" h="399">
                  <a:moveTo>
                    <a:pt x="12" y="326"/>
                  </a:moveTo>
                  <a:lnTo>
                    <a:pt x="0" y="82"/>
                  </a:lnTo>
                  <a:lnTo>
                    <a:pt x="381" y="0"/>
                  </a:lnTo>
                  <a:lnTo>
                    <a:pt x="390" y="399"/>
                  </a:lnTo>
                  <a:lnTo>
                    <a:pt x="12" y="32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631"/>
            <p:cNvSpPr>
              <a:spLocks/>
            </p:cNvSpPr>
            <p:nvPr/>
          </p:nvSpPr>
          <p:spPr bwMode="auto">
            <a:xfrm>
              <a:off x="1594339" y="4449467"/>
              <a:ext cx="325923" cy="254761"/>
            </a:xfrm>
            <a:custGeom>
              <a:avLst/>
              <a:gdLst>
                <a:gd name="T0" fmla="*/ 5 w 97"/>
                <a:gd name="T1" fmla="*/ 76 h 76"/>
                <a:gd name="T2" fmla="*/ 0 w 97"/>
                <a:gd name="T3" fmla="*/ 25 h 76"/>
                <a:gd name="T4" fmla="*/ 94 w 97"/>
                <a:gd name="T5" fmla="*/ 19 h 76"/>
                <a:gd name="T6" fmla="*/ 97 w 97"/>
                <a:gd name="T7" fmla="*/ 65 h 76"/>
                <a:gd name="T8" fmla="*/ 5 w 97"/>
                <a:gd name="T9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76">
                  <a:moveTo>
                    <a:pt x="5" y="76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40" y="0"/>
                    <a:pt x="94" y="19"/>
                  </a:cubicBezTo>
                  <a:cubicBezTo>
                    <a:pt x="97" y="65"/>
                    <a:pt x="97" y="65"/>
                    <a:pt x="97" y="65"/>
                  </a:cubicBezTo>
                  <a:cubicBezTo>
                    <a:pt x="97" y="65"/>
                    <a:pt x="3" y="76"/>
                    <a:pt x="5" y="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632"/>
            <p:cNvSpPr>
              <a:spLocks/>
            </p:cNvSpPr>
            <p:nvPr/>
          </p:nvSpPr>
          <p:spPr bwMode="auto">
            <a:xfrm>
              <a:off x="2438323" y="4425271"/>
              <a:ext cx="278955" cy="222027"/>
            </a:xfrm>
            <a:custGeom>
              <a:avLst/>
              <a:gdLst>
                <a:gd name="T0" fmla="*/ 2 w 83"/>
                <a:gd name="T1" fmla="*/ 61 h 66"/>
                <a:gd name="T2" fmla="*/ 0 w 83"/>
                <a:gd name="T3" fmla="*/ 20 h 66"/>
                <a:gd name="T4" fmla="*/ 83 w 83"/>
                <a:gd name="T5" fmla="*/ 23 h 66"/>
                <a:gd name="T6" fmla="*/ 80 w 83"/>
                <a:gd name="T7" fmla="*/ 66 h 66"/>
                <a:gd name="T8" fmla="*/ 2 w 83"/>
                <a:gd name="T9" fmla="*/ 6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66">
                  <a:moveTo>
                    <a:pt x="2" y="6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44" y="0"/>
                    <a:pt x="83" y="23"/>
                  </a:cubicBezTo>
                  <a:cubicBezTo>
                    <a:pt x="80" y="66"/>
                    <a:pt x="80" y="66"/>
                    <a:pt x="80" y="66"/>
                  </a:cubicBezTo>
                  <a:cubicBezTo>
                    <a:pt x="80" y="66"/>
                    <a:pt x="0" y="61"/>
                    <a:pt x="2" y="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633"/>
            <p:cNvSpPr>
              <a:spLocks/>
            </p:cNvSpPr>
            <p:nvPr/>
          </p:nvSpPr>
          <p:spPr bwMode="auto">
            <a:xfrm>
              <a:off x="1446320" y="4472237"/>
              <a:ext cx="693119" cy="1427514"/>
            </a:xfrm>
            <a:custGeom>
              <a:avLst/>
              <a:gdLst>
                <a:gd name="T0" fmla="*/ 45 w 206"/>
                <a:gd name="T1" fmla="*/ 370 h 424"/>
                <a:gd name="T2" fmla="*/ 39 w 206"/>
                <a:gd name="T3" fmla="*/ 352 h 424"/>
                <a:gd name="T4" fmla="*/ 28 w 206"/>
                <a:gd name="T5" fmla="*/ 231 h 424"/>
                <a:gd name="T6" fmla="*/ 20 w 206"/>
                <a:gd name="T7" fmla="*/ 179 h 424"/>
                <a:gd name="T8" fmla="*/ 7 w 206"/>
                <a:gd name="T9" fmla="*/ 61 h 424"/>
                <a:gd name="T10" fmla="*/ 196 w 206"/>
                <a:gd name="T11" fmla="*/ 0 h 424"/>
                <a:gd name="T12" fmla="*/ 206 w 206"/>
                <a:gd name="T13" fmla="*/ 424 h 424"/>
                <a:gd name="T14" fmla="*/ 86 w 206"/>
                <a:gd name="T15" fmla="*/ 388 h 424"/>
                <a:gd name="T16" fmla="*/ 45 w 206"/>
                <a:gd name="T17" fmla="*/ 370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6" h="424">
                  <a:moveTo>
                    <a:pt x="45" y="370"/>
                  </a:moveTo>
                  <a:cubicBezTo>
                    <a:pt x="42" y="366"/>
                    <a:pt x="40" y="360"/>
                    <a:pt x="39" y="352"/>
                  </a:cubicBezTo>
                  <a:cubicBezTo>
                    <a:pt x="32" y="312"/>
                    <a:pt x="33" y="272"/>
                    <a:pt x="28" y="231"/>
                  </a:cubicBezTo>
                  <a:cubicBezTo>
                    <a:pt x="25" y="214"/>
                    <a:pt x="22" y="197"/>
                    <a:pt x="20" y="179"/>
                  </a:cubicBezTo>
                  <a:cubicBezTo>
                    <a:pt x="19" y="169"/>
                    <a:pt x="0" y="63"/>
                    <a:pt x="7" y="61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06" y="424"/>
                    <a:pt x="206" y="424"/>
                    <a:pt x="206" y="424"/>
                  </a:cubicBezTo>
                  <a:cubicBezTo>
                    <a:pt x="206" y="418"/>
                    <a:pt x="96" y="391"/>
                    <a:pt x="86" y="388"/>
                  </a:cubicBezTo>
                  <a:cubicBezTo>
                    <a:pt x="65" y="382"/>
                    <a:pt x="52" y="381"/>
                    <a:pt x="45" y="37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634"/>
            <p:cNvSpPr>
              <a:spLocks/>
            </p:cNvSpPr>
            <p:nvPr/>
          </p:nvSpPr>
          <p:spPr bwMode="auto">
            <a:xfrm>
              <a:off x="1594339" y="4489317"/>
              <a:ext cx="175059" cy="214909"/>
            </a:xfrm>
            <a:custGeom>
              <a:avLst/>
              <a:gdLst>
                <a:gd name="T0" fmla="*/ 52 w 52"/>
                <a:gd name="T1" fmla="*/ 58 h 64"/>
                <a:gd name="T2" fmla="*/ 5 w 52"/>
                <a:gd name="T3" fmla="*/ 64 h 64"/>
                <a:gd name="T4" fmla="*/ 0 w 52"/>
                <a:gd name="T5" fmla="*/ 13 h 64"/>
                <a:gd name="T6" fmla="*/ 48 w 52"/>
                <a:gd name="T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64">
                  <a:moveTo>
                    <a:pt x="52" y="58"/>
                  </a:moveTo>
                  <a:cubicBezTo>
                    <a:pt x="28" y="61"/>
                    <a:pt x="4" y="64"/>
                    <a:pt x="5" y="6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19" y="1"/>
                    <a:pt x="48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635"/>
            <p:cNvSpPr>
              <a:spLocks/>
            </p:cNvSpPr>
            <p:nvPr/>
          </p:nvSpPr>
          <p:spPr bwMode="auto">
            <a:xfrm>
              <a:off x="2404164" y="4486470"/>
              <a:ext cx="125245" cy="173635"/>
            </a:xfrm>
            <a:custGeom>
              <a:avLst/>
              <a:gdLst>
                <a:gd name="T0" fmla="*/ 37 w 37"/>
                <a:gd name="T1" fmla="*/ 52 h 52"/>
                <a:gd name="T2" fmla="*/ 2 w 37"/>
                <a:gd name="T3" fmla="*/ 51 h 52"/>
                <a:gd name="T4" fmla="*/ 0 w 37"/>
                <a:gd name="T5" fmla="*/ 5 h 52"/>
                <a:gd name="T6" fmla="*/ 37 w 37"/>
                <a:gd name="T7" fmla="*/ 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52">
                  <a:moveTo>
                    <a:pt x="37" y="52"/>
                  </a:moveTo>
                  <a:cubicBezTo>
                    <a:pt x="17" y="51"/>
                    <a:pt x="1" y="51"/>
                    <a:pt x="2" y="5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22" y="0"/>
                    <a:pt x="37" y="1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636"/>
            <p:cNvSpPr>
              <a:spLocks/>
            </p:cNvSpPr>
            <p:nvPr/>
          </p:nvSpPr>
          <p:spPr bwMode="auto">
            <a:xfrm>
              <a:off x="2105283" y="4479354"/>
              <a:ext cx="1396202" cy="1423244"/>
            </a:xfrm>
            <a:custGeom>
              <a:avLst/>
              <a:gdLst>
                <a:gd name="T0" fmla="*/ 0 w 981"/>
                <a:gd name="T1" fmla="*/ 0 h 1000"/>
                <a:gd name="T2" fmla="*/ 981 w 981"/>
                <a:gd name="T3" fmla="*/ 189 h 1000"/>
                <a:gd name="T4" fmla="*/ 979 w 981"/>
                <a:gd name="T5" fmla="*/ 586 h 1000"/>
                <a:gd name="T6" fmla="*/ 962 w 981"/>
                <a:gd name="T7" fmla="*/ 898 h 1000"/>
                <a:gd name="T8" fmla="*/ 26 w 981"/>
                <a:gd name="T9" fmla="*/ 1000 h 1000"/>
                <a:gd name="T10" fmla="*/ 0 w 981"/>
                <a:gd name="T11" fmla="*/ 0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1" h="1000">
                  <a:moveTo>
                    <a:pt x="0" y="0"/>
                  </a:moveTo>
                  <a:lnTo>
                    <a:pt x="981" y="189"/>
                  </a:lnTo>
                  <a:lnTo>
                    <a:pt x="979" y="586"/>
                  </a:lnTo>
                  <a:lnTo>
                    <a:pt x="962" y="898"/>
                  </a:lnTo>
                  <a:lnTo>
                    <a:pt x="26" y="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637"/>
            <p:cNvSpPr>
              <a:spLocks/>
            </p:cNvSpPr>
            <p:nvPr/>
          </p:nvSpPr>
          <p:spPr bwMode="auto">
            <a:xfrm>
              <a:off x="2475327" y="4077999"/>
              <a:ext cx="138054" cy="179329"/>
            </a:xfrm>
            <a:custGeom>
              <a:avLst/>
              <a:gdLst>
                <a:gd name="T0" fmla="*/ 41 w 41"/>
                <a:gd name="T1" fmla="*/ 49 h 53"/>
                <a:gd name="T2" fmla="*/ 4 w 41"/>
                <a:gd name="T3" fmla="*/ 53 h 53"/>
                <a:gd name="T4" fmla="*/ 0 w 41"/>
                <a:gd name="T5" fmla="*/ 9 h 53"/>
                <a:gd name="T6" fmla="*/ 38 w 41"/>
                <a:gd name="T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3">
                  <a:moveTo>
                    <a:pt x="41" y="49"/>
                  </a:moveTo>
                  <a:cubicBezTo>
                    <a:pt x="22" y="51"/>
                    <a:pt x="3" y="53"/>
                    <a:pt x="4" y="5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15" y="1"/>
                    <a:pt x="38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638"/>
            <p:cNvSpPr>
              <a:spLocks/>
            </p:cNvSpPr>
            <p:nvPr/>
          </p:nvSpPr>
          <p:spPr bwMode="auto">
            <a:xfrm>
              <a:off x="2825442" y="4038150"/>
              <a:ext cx="150864" cy="167943"/>
            </a:xfrm>
            <a:custGeom>
              <a:avLst/>
              <a:gdLst>
                <a:gd name="T0" fmla="*/ 45 w 45"/>
                <a:gd name="T1" fmla="*/ 50 h 50"/>
                <a:gd name="T2" fmla="*/ 3 w 45"/>
                <a:gd name="T3" fmla="*/ 50 h 50"/>
                <a:gd name="T4" fmla="*/ 0 w 45"/>
                <a:gd name="T5" fmla="*/ 8 h 50"/>
                <a:gd name="T6" fmla="*/ 42 w 45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50">
                  <a:moveTo>
                    <a:pt x="45" y="50"/>
                  </a:moveTo>
                  <a:cubicBezTo>
                    <a:pt x="23" y="50"/>
                    <a:pt x="2" y="50"/>
                    <a:pt x="3" y="5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18" y="1"/>
                    <a:pt x="42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639"/>
            <p:cNvSpPr>
              <a:spLocks/>
            </p:cNvSpPr>
            <p:nvPr/>
          </p:nvSpPr>
          <p:spPr bwMode="auto">
            <a:xfrm>
              <a:off x="3128595" y="4139200"/>
              <a:ext cx="318807" cy="204947"/>
            </a:xfrm>
            <a:custGeom>
              <a:avLst/>
              <a:gdLst>
                <a:gd name="T0" fmla="*/ 3 w 95"/>
                <a:gd name="T1" fmla="*/ 61 h 61"/>
                <a:gd name="T2" fmla="*/ 0 w 95"/>
                <a:gd name="T3" fmla="*/ 19 h 61"/>
                <a:gd name="T4" fmla="*/ 95 w 95"/>
                <a:gd name="T5" fmla="*/ 23 h 61"/>
                <a:gd name="T6" fmla="*/ 92 w 95"/>
                <a:gd name="T7" fmla="*/ 61 h 61"/>
                <a:gd name="T8" fmla="*/ 3 w 95"/>
                <a:gd name="T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61">
                  <a:moveTo>
                    <a:pt x="3" y="61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49" y="0"/>
                    <a:pt x="95" y="23"/>
                  </a:cubicBezTo>
                  <a:cubicBezTo>
                    <a:pt x="92" y="61"/>
                    <a:pt x="92" y="61"/>
                    <a:pt x="92" y="61"/>
                  </a:cubicBezTo>
                  <a:cubicBezTo>
                    <a:pt x="92" y="61"/>
                    <a:pt x="1" y="61"/>
                    <a:pt x="3" y="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640"/>
            <p:cNvSpPr>
              <a:spLocks/>
            </p:cNvSpPr>
            <p:nvPr/>
          </p:nvSpPr>
          <p:spPr bwMode="auto">
            <a:xfrm>
              <a:off x="3128595" y="4176202"/>
              <a:ext cx="150864" cy="167943"/>
            </a:xfrm>
            <a:custGeom>
              <a:avLst/>
              <a:gdLst>
                <a:gd name="T0" fmla="*/ 45 w 45"/>
                <a:gd name="T1" fmla="*/ 50 h 50"/>
                <a:gd name="T2" fmla="*/ 3 w 45"/>
                <a:gd name="T3" fmla="*/ 50 h 50"/>
                <a:gd name="T4" fmla="*/ 0 w 45"/>
                <a:gd name="T5" fmla="*/ 8 h 50"/>
                <a:gd name="T6" fmla="*/ 42 w 45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50">
                  <a:moveTo>
                    <a:pt x="45" y="50"/>
                  </a:moveTo>
                  <a:cubicBezTo>
                    <a:pt x="23" y="50"/>
                    <a:pt x="2" y="50"/>
                    <a:pt x="3" y="5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18" y="1"/>
                    <a:pt x="42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641"/>
            <p:cNvSpPr>
              <a:spLocks/>
            </p:cNvSpPr>
            <p:nvPr/>
          </p:nvSpPr>
          <p:spPr bwMode="auto">
            <a:xfrm>
              <a:off x="2896606" y="4077999"/>
              <a:ext cx="617689" cy="673195"/>
            </a:xfrm>
            <a:custGeom>
              <a:avLst/>
              <a:gdLst>
                <a:gd name="T0" fmla="*/ 0 w 434"/>
                <a:gd name="T1" fmla="*/ 0 h 473"/>
                <a:gd name="T2" fmla="*/ 434 w 434"/>
                <a:gd name="T3" fmla="*/ 187 h 473"/>
                <a:gd name="T4" fmla="*/ 420 w 434"/>
                <a:gd name="T5" fmla="*/ 473 h 473"/>
                <a:gd name="T6" fmla="*/ 9 w 434"/>
                <a:gd name="T7" fmla="*/ 395 h 473"/>
                <a:gd name="T8" fmla="*/ 0 w 434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4" h="473">
                  <a:moveTo>
                    <a:pt x="0" y="0"/>
                  </a:moveTo>
                  <a:lnTo>
                    <a:pt x="434" y="187"/>
                  </a:lnTo>
                  <a:lnTo>
                    <a:pt x="420" y="473"/>
                  </a:lnTo>
                  <a:lnTo>
                    <a:pt x="9" y="3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653"/>
            <p:cNvSpPr>
              <a:spLocks/>
            </p:cNvSpPr>
            <p:nvPr/>
          </p:nvSpPr>
          <p:spPr bwMode="auto">
            <a:xfrm>
              <a:off x="1527447" y="5202362"/>
              <a:ext cx="338732" cy="17078"/>
            </a:xfrm>
            <a:custGeom>
              <a:avLst/>
              <a:gdLst>
                <a:gd name="T0" fmla="*/ 0 w 238"/>
                <a:gd name="T1" fmla="*/ 0 h 12"/>
                <a:gd name="T2" fmla="*/ 238 w 238"/>
                <a:gd name="T3" fmla="*/ 5 h 12"/>
                <a:gd name="T4" fmla="*/ 2 w 238"/>
                <a:gd name="T5" fmla="*/ 12 h 12"/>
                <a:gd name="T6" fmla="*/ 0 w 238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8" h="12">
                  <a:moveTo>
                    <a:pt x="0" y="0"/>
                  </a:moveTo>
                  <a:lnTo>
                    <a:pt x="238" y="5"/>
                  </a:lnTo>
                  <a:lnTo>
                    <a:pt x="2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654"/>
            <p:cNvSpPr>
              <a:spLocks/>
            </p:cNvSpPr>
            <p:nvPr/>
          </p:nvSpPr>
          <p:spPr bwMode="auto">
            <a:xfrm>
              <a:off x="2122363" y="5189553"/>
              <a:ext cx="999116" cy="37004"/>
            </a:xfrm>
            <a:custGeom>
              <a:avLst/>
              <a:gdLst>
                <a:gd name="T0" fmla="*/ 0 w 702"/>
                <a:gd name="T1" fmla="*/ 0 h 26"/>
                <a:gd name="T2" fmla="*/ 702 w 702"/>
                <a:gd name="T3" fmla="*/ 26 h 26"/>
                <a:gd name="T4" fmla="*/ 2 w 702"/>
                <a:gd name="T5" fmla="*/ 12 h 26"/>
                <a:gd name="T6" fmla="*/ 0 w 702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2" h="26">
                  <a:moveTo>
                    <a:pt x="0" y="0"/>
                  </a:moveTo>
                  <a:lnTo>
                    <a:pt x="702" y="26"/>
                  </a:lnTo>
                  <a:lnTo>
                    <a:pt x="2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655"/>
            <p:cNvSpPr>
              <a:spLocks/>
            </p:cNvSpPr>
            <p:nvPr/>
          </p:nvSpPr>
          <p:spPr bwMode="auto">
            <a:xfrm>
              <a:off x="3168447" y="4698534"/>
              <a:ext cx="330193" cy="66893"/>
            </a:xfrm>
            <a:custGeom>
              <a:avLst/>
              <a:gdLst>
                <a:gd name="T0" fmla="*/ 0 w 232"/>
                <a:gd name="T1" fmla="*/ 0 h 47"/>
                <a:gd name="T2" fmla="*/ 232 w 232"/>
                <a:gd name="T3" fmla="*/ 35 h 47"/>
                <a:gd name="T4" fmla="*/ 232 w 232"/>
                <a:gd name="T5" fmla="*/ 47 h 47"/>
                <a:gd name="T6" fmla="*/ 0 w 232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47">
                  <a:moveTo>
                    <a:pt x="0" y="0"/>
                  </a:moveTo>
                  <a:lnTo>
                    <a:pt x="232" y="35"/>
                  </a:lnTo>
                  <a:lnTo>
                    <a:pt x="232" y="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692"/>
            <p:cNvSpPr>
              <a:spLocks/>
            </p:cNvSpPr>
            <p:nvPr/>
          </p:nvSpPr>
          <p:spPr bwMode="auto">
            <a:xfrm>
              <a:off x="2452556" y="5586638"/>
              <a:ext cx="140901" cy="278955"/>
            </a:xfrm>
            <a:custGeom>
              <a:avLst/>
              <a:gdLst>
                <a:gd name="T0" fmla="*/ 0 w 99"/>
                <a:gd name="T1" fmla="*/ 0 h 196"/>
                <a:gd name="T2" fmla="*/ 99 w 99"/>
                <a:gd name="T3" fmla="*/ 2 h 196"/>
                <a:gd name="T4" fmla="*/ 99 w 99"/>
                <a:gd name="T5" fmla="*/ 187 h 196"/>
                <a:gd name="T6" fmla="*/ 11 w 99"/>
                <a:gd name="T7" fmla="*/ 196 h 196"/>
                <a:gd name="T8" fmla="*/ 0 w 99"/>
                <a:gd name="T9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196">
                  <a:moveTo>
                    <a:pt x="0" y="0"/>
                  </a:moveTo>
                  <a:lnTo>
                    <a:pt x="99" y="2"/>
                  </a:lnTo>
                  <a:lnTo>
                    <a:pt x="99" y="187"/>
                  </a:lnTo>
                  <a:lnTo>
                    <a:pt x="11" y="1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693"/>
            <p:cNvSpPr>
              <a:spLocks/>
            </p:cNvSpPr>
            <p:nvPr/>
          </p:nvSpPr>
          <p:spPr bwMode="auto">
            <a:xfrm>
              <a:off x="2828292" y="5539672"/>
              <a:ext cx="278955" cy="281802"/>
            </a:xfrm>
            <a:custGeom>
              <a:avLst/>
              <a:gdLst>
                <a:gd name="T0" fmla="*/ 0 w 196"/>
                <a:gd name="T1" fmla="*/ 7 h 198"/>
                <a:gd name="T2" fmla="*/ 196 w 196"/>
                <a:gd name="T3" fmla="*/ 0 h 198"/>
                <a:gd name="T4" fmla="*/ 196 w 196"/>
                <a:gd name="T5" fmla="*/ 177 h 198"/>
                <a:gd name="T6" fmla="*/ 5 w 196"/>
                <a:gd name="T7" fmla="*/ 198 h 198"/>
                <a:gd name="T8" fmla="*/ 0 w 196"/>
                <a:gd name="T9" fmla="*/ 7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" h="198">
                  <a:moveTo>
                    <a:pt x="0" y="7"/>
                  </a:moveTo>
                  <a:lnTo>
                    <a:pt x="196" y="0"/>
                  </a:lnTo>
                  <a:lnTo>
                    <a:pt x="196" y="177"/>
                  </a:lnTo>
                  <a:lnTo>
                    <a:pt x="5" y="19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694"/>
            <p:cNvSpPr>
              <a:spLocks/>
            </p:cNvSpPr>
            <p:nvPr/>
          </p:nvSpPr>
          <p:spPr bwMode="auto">
            <a:xfrm>
              <a:off x="3151368" y="5505513"/>
              <a:ext cx="251915" cy="283225"/>
            </a:xfrm>
            <a:custGeom>
              <a:avLst/>
              <a:gdLst>
                <a:gd name="T0" fmla="*/ 3 w 177"/>
                <a:gd name="T1" fmla="*/ 10 h 199"/>
                <a:gd name="T2" fmla="*/ 177 w 177"/>
                <a:gd name="T3" fmla="*/ 0 h 199"/>
                <a:gd name="T4" fmla="*/ 175 w 177"/>
                <a:gd name="T5" fmla="*/ 182 h 199"/>
                <a:gd name="T6" fmla="*/ 0 w 177"/>
                <a:gd name="T7" fmla="*/ 199 h 199"/>
                <a:gd name="T8" fmla="*/ 3 w 177"/>
                <a:gd name="T9" fmla="*/ 1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" h="199">
                  <a:moveTo>
                    <a:pt x="3" y="10"/>
                  </a:moveTo>
                  <a:lnTo>
                    <a:pt x="177" y="0"/>
                  </a:lnTo>
                  <a:lnTo>
                    <a:pt x="175" y="182"/>
                  </a:lnTo>
                  <a:lnTo>
                    <a:pt x="0" y="199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700"/>
            <p:cNvSpPr>
              <a:spLocks/>
            </p:cNvSpPr>
            <p:nvPr/>
          </p:nvSpPr>
          <p:spPr bwMode="auto">
            <a:xfrm>
              <a:off x="2909175" y="4255953"/>
              <a:ext cx="99472" cy="235371"/>
            </a:xfrm>
            <a:custGeom>
              <a:avLst/>
              <a:gdLst>
                <a:gd name="T0" fmla="*/ 71 w 71"/>
                <a:gd name="T1" fmla="*/ 168 h 168"/>
                <a:gd name="T2" fmla="*/ 0 w 71"/>
                <a:gd name="T3" fmla="*/ 154 h 168"/>
                <a:gd name="T4" fmla="*/ 0 w 71"/>
                <a:gd name="T5" fmla="*/ 0 h 168"/>
                <a:gd name="T6" fmla="*/ 71 w 71"/>
                <a:gd name="T7" fmla="*/ 23 h 168"/>
                <a:gd name="T8" fmla="*/ 71 w 71"/>
                <a:gd name="T9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168">
                  <a:moveTo>
                    <a:pt x="71" y="168"/>
                  </a:moveTo>
                  <a:lnTo>
                    <a:pt x="0" y="154"/>
                  </a:lnTo>
                  <a:lnTo>
                    <a:pt x="0" y="0"/>
                  </a:lnTo>
                  <a:lnTo>
                    <a:pt x="71" y="23"/>
                  </a:lnTo>
                  <a:lnTo>
                    <a:pt x="71" y="16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702"/>
            <p:cNvSpPr>
              <a:spLocks/>
            </p:cNvSpPr>
            <p:nvPr/>
          </p:nvSpPr>
          <p:spPr bwMode="auto">
            <a:xfrm>
              <a:off x="3046474" y="4302186"/>
              <a:ext cx="225564" cy="246579"/>
            </a:xfrm>
            <a:custGeom>
              <a:avLst/>
              <a:gdLst>
                <a:gd name="T0" fmla="*/ 0 w 161"/>
                <a:gd name="T1" fmla="*/ 0 h 176"/>
                <a:gd name="T2" fmla="*/ 0 w 161"/>
                <a:gd name="T3" fmla="*/ 142 h 176"/>
                <a:gd name="T4" fmla="*/ 154 w 161"/>
                <a:gd name="T5" fmla="*/ 176 h 176"/>
                <a:gd name="T6" fmla="*/ 161 w 161"/>
                <a:gd name="T7" fmla="*/ 52 h 176"/>
                <a:gd name="T8" fmla="*/ 0 w 161"/>
                <a:gd name="T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176">
                  <a:moveTo>
                    <a:pt x="0" y="0"/>
                  </a:moveTo>
                  <a:lnTo>
                    <a:pt x="0" y="142"/>
                  </a:lnTo>
                  <a:lnTo>
                    <a:pt x="154" y="176"/>
                  </a:lnTo>
                  <a:lnTo>
                    <a:pt x="161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703"/>
            <p:cNvSpPr>
              <a:spLocks/>
            </p:cNvSpPr>
            <p:nvPr/>
          </p:nvSpPr>
          <p:spPr bwMode="auto">
            <a:xfrm>
              <a:off x="3298658" y="4391851"/>
              <a:ext cx="193340" cy="205950"/>
            </a:xfrm>
            <a:custGeom>
              <a:avLst/>
              <a:gdLst>
                <a:gd name="T0" fmla="*/ 0 w 138"/>
                <a:gd name="T1" fmla="*/ 0 h 147"/>
                <a:gd name="T2" fmla="*/ 0 w 138"/>
                <a:gd name="T3" fmla="*/ 112 h 147"/>
                <a:gd name="T4" fmla="*/ 138 w 138"/>
                <a:gd name="T5" fmla="*/ 147 h 147"/>
                <a:gd name="T6" fmla="*/ 138 w 138"/>
                <a:gd name="T7" fmla="*/ 36 h 147"/>
                <a:gd name="T8" fmla="*/ 0 w 138"/>
                <a:gd name="T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147">
                  <a:moveTo>
                    <a:pt x="0" y="0"/>
                  </a:moveTo>
                  <a:lnTo>
                    <a:pt x="0" y="112"/>
                  </a:lnTo>
                  <a:lnTo>
                    <a:pt x="138" y="147"/>
                  </a:lnTo>
                  <a:lnTo>
                    <a:pt x="138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704"/>
            <p:cNvSpPr>
              <a:spLocks/>
            </p:cNvSpPr>
            <p:nvPr/>
          </p:nvSpPr>
          <p:spPr bwMode="auto">
            <a:xfrm>
              <a:off x="3046474" y="4820563"/>
              <a:ext cx="236772" cy="207351"/>
            </a:xfrm>
            <a:custGeom>
              <a:avLst/>
              <a:gdLst>
                <a:gd name="T0" fmla="*/ 4 w 169"/>
                <a:gd name="T1" fmla="*/ 0 h 148"/>
                <a:gd name="T2" fmla="*/ 169 w 169"/>
                <a:gd name="T3" fmla="*/ 27 h 148"/>
                <a:gd name="T4" fmla="*/ 169 w 169"/>
                <a:gd name="T5" fmla="*/ 148 h 148"/>
                <a:gd name="T6" fmla="*/ 0 w 169"/>
                <a:gd name="T7" fmla="*/ 143 h 148"/>
                <a:gd name="T8" fmla="*/ 4 w 169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148">
                  <a:moveTo>
                    <a:pt x="4" y="0"/>
                  </a:moveTo>
                  <a:lnTo>
                    <a:pt x="169" y="27"/>
                  </a:lnTo>
                  <a:lnTo>
                    <a:pt x="169" y="148"/>
                  </a:lnTo>
                  <a:lnTo>
                    <a:pt x="0" y="14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705"/>
            <p:cNvSpPr>
              <a:spLocks/>
            </p:cNvSpPr>
            <p:nvPr/>
          </p:nvSpPr>
          <p:spPr bwMode="auto">
            <a:xfrm>
              <a:off x="2718636" y="4784137"/>
              <a:ext cx="301219" cy="226965"/>
            </a:xfrm>
            <a:custGeom>
              <a:avLst/>
              <a:gdLst>
                <a:gd name="T0" fmla="*/ 0 w 215"/>
                <a:gd name="T1" fmla="*/ 0 h 162"/>
                <a:gd name="T2" fmla="*/ 215 w 215"/>
                <a:gd name="T3" fmla="*/ 26 h 162"/>
                <a:gd name="T4" fmla="*/ 207 w 215"/>
                <a:gd name="T5" fmla="*/ 162 h 162"/>
                <a:gd name="T6" fmla="*/ 0 w 215"/>
                <a:gd name="T7" fmla="*/ 152 h 162"/>
                <a:gd name="T8" fmla="*/ 0 w 215"/>
                <a:gd name="T9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162">
                  <a:moveTo>
                    <a:pt x="0" y="0"/>
                  </a:moveTo>
                  <a:lnTo>
                    <a:pt x="215" y="26"/>
                  </a:lnTo>
                  <a:lnTo>
                    <a:pt x="207" y="162"/>
                  </a:lnTo>
                  <a:lnTo>
                    <a:pt x="0" y="1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706"/>
            <p:cNvSpPr>
              <a:spLocks/>
            </p:cNvSpPr>
            <p:nvPr/>
          </p:nvSpPr>
          <p:spPr bwMode="auto">
            <a:xfrm>
              <a:off x="2395001" y="4740705"/>
              <a:ext cx="297016" cy="256386"/>
            </a:xfrm>
            <a:custGeom>
              <a:avLst/>
              <a:gdLst>
                <a:gd name="T0" fmla="*/ 0 w 212"/>
                <a:gd name="T1" fmla="*/ 0 h 183"/>
                <a:gd name="T2" fmla="*/ 212 w 212"/>
                <a:gd name="T3" fmla="*/ 27 h 183"/>
                <a:gd name="T4" fmla="*/ 208 w 212"/>
                <a:gd name="T5" fmla="*/ 183 h 183"/>
                <a:gd name="T6" fmla="*/ 12 w 212"/>
                <a:gd name="T7" fmla="*/ 179 h 183"/>
                <a:gd name="T8" fmla="*/ 0 w 212"/>
                <a:gd name="T9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2" h="183">
                  <a:moveTo>
                    <a:pt x="0" y="0"/>
                  </a:moveTo>
                  <a:lnTo>
                    <a:pt x="212" y="27"/>
                  </a:lnTo>
                  <a:lnTo>
                    <a:pt x="208" y="183"/>
                  </a:lnTo>
                  <a:lnTo>
                    <a:pt x="12" y="1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707"/>
            <p:cNvSpPr>
              <a:spLocks/>
            </p:cNvSpPr>
            <p:nvPr/>
          </p:nvSpPr>
          <p:spPr bwMode="auto">
            <a:xfrm>
              <a:off x="3309866" y="4863995"/>
              <a:ext cx="182132" cy="176528"/>
            </a:xfrm>
            <a:custGeom>
              <a:avLst/>
              <a:gdLst>
                <a:gd name="T0" fmla="*/ 4 w 130"/>
                <a:gd name="T1" fmla="*/ 0 h 126"/>
                <a:gd name="T2" fmla="*/ 130 w 130"/>
                <a:gd name="T3" fmla="*/ 17 h 126"/>
                <a:gd name="T4" fmla="*/ 130 w 130"/>
                <a:gd name="T5" fmla="*/ 126 h 126"/>
                <a:gd name="T6" fmla="*/ 0 w 130"/>
                <a:gd name="T7" fmla="*/ 117 h 126"/>
                <a:gd name="T8" fmla="*/ 4 w 130"/>
                <a:gd name="T9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126">
                  <a:moveTo>
                    <a:pt x="4" y="0"/>
                  </a:moveTo>
                  <a:lnTo>
                    <a:pt x="130" y="17"/>
                  </a:lnTo>
                  <a:lnTo>
                    <a:pt x="130" y="126"/>
                  </a:lnTo>
                  <a:lnTo>
                    <a:pt x="0" y="117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0" name="Group 6"/>
          <p:cNvGrpSpPr/>
          <p:nvPr/>
        </p:nvGrpSpPr>
        <p:grpSpPr>
          <a:xfrm>
            <a:off x="819728" y="1402301"/>
            <a:ext cx="1924591" cy="2697045"/>
            <a:chOff x="819728" y="1402301"/>
            <a:chExt cx="1924591" cy="2697045"/>
          </a:xfrm>
        </p:grpSpPr>
        <p:sp>
          <p:nvSpPr>
            <p:cNvPr id="111" name="Freeform 642"/>
            <p:cNvSpPr>
              <a:spLocks/>
            </p:cNvSpPr>
            <p:nvPr/>
          </p:nvSpPr>
          <p:spPr bwMode="auto">
            <a:xfrm>
              <a:off x="1849098" y="2577900"/>
              <a:ext cx="656115" cy="942188"/>
            </a:xfrm>
            <a:custGeom>
              <a:avLst/>
              <a:gdLst>
                <a:gd name="T0" fmla="*/ 195 w 195"/>
                <a:gd name="T1" fmla="*/ 45 h 280"/>
                <a:gd name="T2" fmla="*/ 151 w 195"/>
                <a:gd name="T3" fmla="*/ 198 h 280"/>
                <a:gd name="T4" fmla="*/ 76 w 195"/>
                <a:gd name="T5" fmla="*/ 280 h 280"/>
                <a:gd name="T6" fmla="*/ 47 w 195"/>
                <a:gd name="T7" fmla="*/ 257 h 280"/>
                <a:gd name="T8" fmla="*/ 116 w 195"/>
                <a:gd name="T9" fmla="*/ 114 h 280"/>
                <a:gd name="T10" fmla="*/ 23 w 195"/>
                <a:gd name="T11" fmla="*/ 209 h 280"/>
                <a:gd name="T12" fmla="*/ 0 w 195"/>
                <a:gd name="T13" fmla="*/ 184 h 280"/>
                <a:gd name="T14" fmla="*/ 55 w 195"/>
                <a:gd name="T15" fmla="*/ 98 h 280"/>
                <a:gd name="T16" fmla="*/ 51 w 195"/>
                <a:gd name="T17" fmla="*/ 0 h 280"/>
                <a:gd name="T18" fmla="*/ 195 w 195"/>
                <a:gd name="T19" fmla="*/ 45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5" h="280">
                  <a:moveTo>
                    <a:pt x="195" y="45"/>
                  </a:moveTo>
                  <a:cubicBezTo>
                    <a:pt x="151" y="198"/>
                    <a:pt x="151" y="198"/>
                    <a:pt x="151" y="198"/>
                  </a:cubicBezTo>
                  <a:cubicBezTo>
                    <a:pt x="151" y="198"/>
                    <a:pt x="124" y="245"/>
                    <a:pt x="76" y="280"/>
                  </a:cubicBezTo>
                  <a:cubicBezTo>
                    <a:pt x="47" y="257"/>
                    <a:pt x="47" y="257"/>
                    <a:pt x="47" y="257"/>
                  </a:cubicBezTo>
                  <a:cubicBezTo>
                    <a:pt x="47" y="257"/>
                    <a:pt x="100" y="162"/>
                    <a:pt x="116" y="114"/>
                  </a:cubicBezTo>
                  <a:cubicBezTo>
                    <a:pt x="116" y="114"/>
                    <a:pt x="60" y="177"/>
                    <a:pt x="23" y="209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0" y="184"/>
                    <a:pt x="42" y="141"/>
                    <a:pt x="55" y="98"/>
                  </a:cubicBezTo>
                  <a:cubicBezTo>
                    <a:pt x="71" y="40"/>
                    <a:pt x="51" y="0"/>
                    <a:pt x="51" y="0"/>
                  </a:cubicBezTo>
                  <a:lnTo>
                    <a:pt x="195" y="4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643"/>
            <p:cNvSpPr>
              <a:spLocks/>
            </p:cNvSpPr>
            <p:nvPr/>
          </p:nvSpPr>
          <p:spPr bwMode="auto">
            <a:xfrm>
              <a:off x="1601454" y="2126732"/>
              <a:ext cx="1142865" cy="1585493"/>
            </a:xfrm>
            <a:custGeom>
              <a:avLst/>
              <a:gdLst>
                <a:gd name="T0" fmla="*/ 0 w 340"/>
                <a:gd name="T1" fmla="*/ 144 h 471"/>
                <a:gd name="T2" fmla="*/ 197 w 340"/>
                <a:gd name="T3" fmla="*/ 172 h 471"/>
                <a:gd name="T4" fmla="*/ 269 w 340"/>
                <a:gd name="T5" fmla="*/ 295 h 471"/>
                <a:gd name="T6" fmla="*/ 263 w 340"/>
                <a:gd name="T7" fmla="*/ 389 h 471"/>
                <a:gd name="T8" fmla="*/ 310 w 340"/>
                <a:gd name="T9" fmla="*/ 471 h 471"/>
                <a:gd name="T10" fmla="*/ 340 w 340"/>
                <a:gd name="T11" fmla="*/ 285 h 471"/>
                <a:gd name="T12" fmla="*/ 313 w 340"/>
                <a:gd name="T13" fmla="*/ 173 h 471"/>
                <a:gd name="T14" fmla="*/ 294 w 340"/>
                <a:gd name="T15" fmla="*/ 103 h 471"/>
                <a:gd name="T16" fmla="*/ 238 w 340"/>
                <a:gd name="T17" fmla="*/ 70 h 471"/>
                <a:gd name="T18" fmla="*/ 163 w 340"/>
                <a:gd name="T19" fmla="*/ 32 h 471"/>
                <a:gd name="T20" fmla="*/ 66 w 340"/>
                <a:gd name="T21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0" h="471">
                  <a:moveTo>
                    <a:pt x="0" y="144"/>
                  </a:moveTo>
                  <a:cubicBezTo>
                    <a:pt x="142" y="196"/>
                    <a:pt x="197" y="172"/>
                    <a:pt x="197" y="172"/>
                  </a:cubicBezTo>
                  <a:cubicBezTo>
                    <a:pt x="269" y="295"/>
                    <a:pt x="269" y="295"/>
                    <a:pt x="269" y="295"/>
                  </a:cubicBezTo>
                  <a:cubicBezTo>
                    <a:pt x="269" y="295"/>
                    <a:pt x="264" y="315"/>
                    <a:pt x="263" y="389"/>
                  </a:cubicBezTo>
                  <a:cubicBezTo>
                    <a:pt x="262" y="464"/>
                    <a:pt x="310" y="471"/>
                    <a:pt x="310" y="471"/>
                  </a:cubicBezTo>
                  <a:cubicBezTo>
                    <a:pt x="316" y="424"/>
                    <a:pt x="340" y="285"/>
                    <a:pt x="340" y="285"/>
                  </a:cubicBezTo>
                  <a:cubicBezTo>
                    <a:pt x="331" y="247"/>
                    <a:pt x="322" y="210"/>
                    <a:pt x="313" y="173"/>
                  </a:cubicBezTo>
                  <a:cubicBezTo>
                    <a:pt x="307" y="151"/>
                    <a:pt x="305" y="123"/>
                    <a:pt x="294" y="103"/>
                  </a:cubicBezTo>
                  <a:cubicBezTo>
                    <a:pt x="281" y="81"/>
                    <a:pt x="260" y="78"/>
                    <a:pt x="238" y="70"/>
                  </a:cubicBezTo>
                  <a:cubicBezTo>
                    <a:pt x="212" y="60"/>
                    <a:pt x="189" y="42"/>
                    <a:pt x="163" y="32"/>
                  </a:cubicBezTo>
                  <a:cubicBezTo>
                    <a:pt x="131" y="20"/>
                    <a:pt x="99" y="8"/>
                    <a:pt x="66" y="0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644"/>
            <p:cNvSpPr>
              <a:spLocks/>
            </p:cNvSpPr>
            <p:nvPr/>
          </p:nvSpPr>
          <p:spPr bwMode="auto">
            <a:xfrm>
              <a:off x="1752317" y="3017683"/>
              <a:ext cx="323076" cy="283225"/>
            </a:xfrm>
            <a:custGeom>
              <a:avLst/>
              <a:gdLst>
                <a:gd name="T0" fmla="*/ 2 w 96"/>
                <a:gd name="T1" fmla="*/ 76 h 84"/>
                <a:gd name="T2" fmla="*/ 2 w 96"/>
                <a:gd name="T3" fmla="*/ 23 h 84"/>
                <a:gd name="T4" fmla="*/ 96 w 96"/>
                <a:gd name="T5" fmla="*/ 26 h 84"/>
                <a:gd name="T6" fmla="*/ 89 w 96"/>
                <a:gd name="T7" fmla="*/ 84 h 84"/>
                <a:gd name="T8" fmla="*/ 2 w 96"/>
                <a:gd name="T9" fmla="*/ 7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84">
                  <a:moveTo>
                    <a:pt x="2" y="76"/>
                  </a:move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44" y="0"/>
                    <a:pt x="96" y="26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0" y="76"/>
                    <a:pt x="2" y="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645"/>
            <p:cNvSpPr>
              <a:spLocks/>
            </p:cNvSpPr>
            <p:nvPr/>
          </p:nvSpPr>
          <p:spPr bwMode="auto">
            <a:xfrm>
              <a:off x="1745202" y="3051838"/>
              <a:ext cx="185021" cy="236259"/>
            </a:xfrm>
            <a:custGeom>
              <a:avLst/>
              <a:gdLst>
                <a:gd name="T0" fmla="*/ 48 w 55"/>
                <a:gd name="T1" fmla="*/ 70 h 70"/>
                <a:gd name="T2" fmla="*/ 1 w 55"/>
                <a:gd name="T3" fmla="*/ 66 h 70"/>
                <a:gd name="T4" fmla="*/ 1 w 55"/>
                <a:gd name="T5" fmla="*/ 12 h 70"/>
                <a:gd name="T6" fmla="*/ 55 w 55"/>
                <a:gd name="T7" fmla="*/ 3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70">
                  <a:moveTo>
                    <a:pt x="48" y="70"/>
                  </a:moveTo>
                  <a:cubicBezTo>
                    <a:pt x="24" y="68"/>
                    <a:pt x="0" y="66"/>
                    <a:pt x="1" y="66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23" y="0"/>
                    <a:pt x="55" y="3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646"/>
            <p:cNvSpPr>
              <a:spLocks/>
            </p:cNvSpPr>
            <p:nvPr/>
          </p:nvSpPr>
          <p:spPr bwMode="auto">
            <a:xfrm>
              <a:off x="1453436" y="3160007"/>
              <a:ext cx="288920" cy="229143"/>
            </a:xfrm>
            <a:custGeom>
              <a:avLst/>
              <a:gdLst>
                <a:gd name="T0" fmla="*/ 5 w 86"/>
                <a:gd name="T1" fmla="*/ 67 h 68"/>
                <a:gd name="T2" fmla="*/ 0 w 86"/>
                <a:gd name="T3" fmla="*/ 23 h 68"/>
                <a:gd name="T4" fmla="*/ 82 w 86"/>
                <a:gd name="T5" fmla="*/ 16 h 68"/>
                <a:gd name="T6" fmla="*/ 86 w 86"/>
                <a:gd name="T7" fmla="*/ 56 h 68"/>
                <a:gd name="T8" fmla="*/ 5 w 86"/>
                <a:gd name="T9" fmla="*/ 6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68">
                  <a:moveTo>
                    <a:pt x="5" y="67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35" y="0"/>
                    <a:pt x="82" y="1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3" y="68"/>
                    <a:pt x="5" y="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647"/>
            <p:cNvSpPr>
              <a:spLocks/>
            </p:cNvSpPr>
            <p:nvPr/>
          </p:nvSpPr>
          <p:spPr bwMode="auto">
            <a:xfrm>
              <a:off x="1453436" y="3192741"/>
              <a:ext cx="153710" cy="192139"/>
            </a:xfrm>
            <a:custGeom>
              <a:avLst/>
              <a:gdLst>
                <a:gd name="T0" fmla="*/ 46 w 46"/>
                <a:gd name="T1" fmla="*/ 52 h 57"/>
                <a:gd name="T2" fmla="*/ 5 w 46"/>
                <a:gd name="T3" fmla="*/ 57 h 57"/>
                <a:gd name="T4" fmla="*/ 0 w 46"/>
                <a:gd name="T5" fmla="*/ 13 h 57"/>
                <a:gd name="T6" fmla="*/ 42 w 46"/>
                <a:gd name="T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57">
                  <a:moveTo>
                    <a:pt x="46" y="52"/>
                  </a:moveTo>
                  <a:cubicBezTo>
                    <a:pt x="25" y="54"/>
                    <a:pt x="4" y="57"/>
                    <a:pt x="5" y="5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16" y="2"/>
                    <a:pt x="42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648"/>
            <p:cNvSpPr>
              <a:spLocks/>
            </p:cNvSpPr>
            <p:nvPr/>
          </p:nvSpPr>
          <p:spPr bwMode="auto">
            <a:xfrm>
              <a:off x="2129477" y="3123002"/>
              <a:ext cx="318807" cy="241952"/>
            </a:xfrm>
            <a:custGeom>
              <a:avLst/>
              <a:gdLst>
                <a:gd name="T0" fmla="*/ 10 w 95"/>
                <a:gd name="T1" fmla="*/ 67 h 72"/>
                <a:gd name="T2" fmla="*/ 10 w 95"/>
                <a:gd name="T3" fmla="*/ 20 h 72"/>
                <a:gd name="T4" fmla="*/ 95 w 95"/>
                <a:gd name="T5" fmla="*/ 33 h 72"/>
                <a:gd name="T6" fmla="*/ 89 w 95"/>
                <a:gd name="T7" fmla="*/ 72 h 72"/>
                <a:gd name="T8" fmla="*/ 10 w 95"/>
                <a:gd name="T9" fmla="*/ 6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72">
                  <a:moveTo>
                    <a:pt x="10" y="67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10" y="20"/>
                    <a:pt x="57" y="0"/>
                    <a:pt x="95" y="33"/>
                  </a:cubicBezTo>
                  <a:cubicBezTo>
                    <a:pt x="89" y="72"/>
                    <a:pt x="89" y="72"/>
                    <a:pt x="89" y="72"/>
                  </a:cubicBezTo>
                  <a:cubicBezTo>
                    <a:pt x="89" y="72"/>
                    <a:pt x="0" y="66"/>
                    <a:pt x="10" y="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649"/>
            <p:cNvSpPr>
              <a:spLocks/>
            </p:cNvSpPr>
            <p:nvPr/>
          </p:nvSpPr>
          <p:spPr bwMode="auto">
            <a:xfrm>
              <a:off x="2145133" y="3167123"/>
              <a:ext cx="142324" cy="187869"/>
            </a:xfrm>
            <a:custGeom>
              <a:avLst/>
              <a:gdLst>
                <a:gd name="T0" fmla="*/ 39 w 42"/>
                <a:gd name="T1" fmla="*/ 56 h 56"/>
                <a:gd name="T2" fmla="*/ 5 w 42"/>
                <a:gd name="T3" fmla="*/ 54 h 56"/>
                <a:gd name="T4" fmla="*/ 5 w 42"/>
                <a:gd name="T5" fmla="*/ 7 h 56"/>
                <a:gd name="T6" fmla="*/ 42 w 42"/>
                <a:gd name="T7" fmla="*/ 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56">
                  <a:moveTo>
                    <a:pt x="39" y="56"/>
                  </a:moveTo>
                  <a:cubicBezTo>
                    <a:pt x="19" y="55"/>
                    <a:pt x="0" y="53"/>
                    <a:pt x="5" y="54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21" y="0"/>
                    <a:pt x="42" y="1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650"/>
            <p:cNvSpPr>
              <a:spLocks/>
            </p:cNvSpPr>
            <p:nvPr/>
          </p:nvSpPr>
          <p:spPr bwMode="auto">
            <a:xfrm>
              <a:off x="1399353" y="3118732"/>
              <a:ext cx="1019042" cy="980614"/>
            </a:xfrm>
            <a:custGeom>
              <a:avLst/>
              <a:gdLst>
                <a:gd name="T0" fmla="*/ 293 w 716"/>
                <a:gd name="T1" fmla="*/ 0 h 689"/>
                <a:gd name="T2" fmla="*/ 0 w 716"/>
                <a:gd name="T3" fmla="*/ 175 h 689"/>
                <a:gd name="T4" fmla="*/ 21 w 716"/>
                <a:gd name="T5" fmla="*/ 629 h 689"/>
                <a:gd name="T6" fmla="*/ 366 w 716"/>
                <a:gd name="T7" fmla="*/ 689 h 689"/>
                <a:gd name="T8" fmla="*/ 716 w 716"/>
                <a:gd name="T9" fmla="*/ 625 h 689"/>
                <a:gd name="T10" fmla="*/ 293 w 716"/>
                <a:gd name="T11" fmla="*/ 0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6" h="689">
                  <a:moveTo>
                    <a:pt x="293" y="0"/>
                  </a:moveTo>
                  <a:lnTo>
                    <a:pt x="0" y="175"/>
                  </a:lnTo>
                  <a:lnTo>
                    <a:pt x="21" y="629"/>
                  </a:lnTo>
                  <a:lnTo>
                    <a:pt x="366" y="689"/>
                  </a:lnTo>
                  <a:lnTo>
                    <a:pt x="716" y="625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651"/>
            <p:cNvSpPr>
              <a:spLocks/>
            </p:cNvSpPr>
            <p:nvPr/>
          </p:nvSpPr>
          <p:spPr bwMode="auto">
            <a:xfrm>
              <a:off x="1789320" y="3123002"/>
              <a:ext cx="725855" cy="880988"/>
            </a:xfrm>
            <a:custGeom>
              <a:avLst/>
              <a:gdLst>
                <a:gd name="T0" fmla="*/ 19 w 510"/>
                <a:gd name="T1" fmla="*/ 0 h 619"/>
                <a:gd name="T2" fmla="*/ 0 w 510"/>
                <a:gd name="T3" fmla="*/ 544 h 619"/>
                <a:gd name="T4" fmla="*/ 447 w 510"/>
                <a:gd name="T5" fmla="*/ 619 h 619"/>
                <a:gd name="T6" fmla="*/ 510 w 510"/>
                <a:gd name="T7" fmla="*/ 142 h 619"/>
                <a:gd name="T8" fmla="*/ 19 w 510"/>
                <a:gd name="T9" fmla="*/ 0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0" h="619">
                  <a:moveTo>
                    <a:pt x="19" y="0"/>
                  </a:moveTo>
                  <a:lnTo>
                    <a:pt x="0" y="544"/>
                  </a:lnTo>
                  <a:lnTo>
                    <a:pt x="447" y="619"/>
                  </a:lnTo>
                  <a:lnTo>
                    <a:pt x="510" y="14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699"/>
            <p:cNvSpPr>
              <a:spLocks/>
            </p:cNvSpPr>
            <p:nvPr/>
          </p:nvSpPr>
          <p:spPr bwMode="auto">
            <a:xfrm>
              <a:off x="2358575" y="3549839"/>
              <a:ext cx="117685" cy="243777"/>
            </a:xfrm>
            <a:custGeom>
              <a:avLst/>
              <a:gdLst>
                <a:gd name="T0" fmla="*/ 65 w 84"/>
                <a:gd name="T1" fmla="*/ 174 h 174"/>
                <a:gd name="T2" fmla="*/ 0 w 84"/>
                <a:gd name="T3" fmla="*/ 152 h 174"/>
                <a:gd name="T4" fmla="*/ 12 w 84"/>
                <a:gd name="T5" fmla="*/ 0 h 174"/>
                <a:gd name="T6" fmla="*/ 84 w 84"/>
                <a:gd name="T7" fmla="*/ 24 h 174"/>
                <a:gd name="T8" fmla="*/ 65 w 84"/>
                <a:gd name="T9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74">
                  <a:moveTo>
                    <a:pt x="65" y="174"/>
                  </a:moveTo>
                  <a:lnTo>
                    <a:pt x="0" y="152"/>
                  </a:lnTo>
                  <a:lnTo>
                    <a:pt x="12" y="0"/>
                  </a:lnTo>
                  <a:lnTo>
                    <a:pt x="84" y="24"/>
                  </a:lnTo>
                  <a:lnTo>
                    <a:pt x="65" y="17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701"/>
            <p:cNvSpPr>
              <a:spLocks/>
            </p:cNvSpPr>
            <p:nvPr/>
          </p:nvSpPr>
          <p:spPr bwMode="auto">
            <a:xfrm>
              <a:off x="2072767" y="3460174"/>
              <a:ext cx="266193" cy="290011"/>
            </a:xfrm>
            <a:custGeom>
              <a:avLst/>
              <a:gdLst>
                <a:gd name="T0" fmla="*/ 171 w 190"/>
                <a:gd name="T1" fmla="*/ 207 h 207"/>
                <a:gd name="T2" fmla="*/ 0 w 190"/>
                <a:gd name="T3" fmla="*/ 157 h 207"/>
                <a:gd name="T4" fmla="*/ 19 w 190"/>
                <a:gd name="T5" fmla="*/ 0 h 207"/>
                <a:gd name="T6" fmla="*/ 190 w 190"/>
                <a:gd name="T7" fmla="*/ 55 h 207"/>
                <a:gd name="T8" fmla="*/ 171 w 190"/>
                <a:gd name="T9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207">
                  <a:moveTo>
                    <a:pt x="171" y="207"/>
                  </a:moveTo>
                  <a:lnTo>
                    <a:pt x="0" y="157"/>
                  </a:lnTo>
                  <a:lnTo>
                    <a:pt x="19" y="0"/>
                  </a:lnTo>
                  <a:lnTo>
                    <a:pt x="190" y="55"/>
                  </a:lnTo>
                  <a:lnTo>
                    <a:pt x="171" y="20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652"/>
            <p:cNvSpPr>
              <a:spLocks/>
            </p:cNvSpPr>
            <p:nvPr/>
          </p:nvSpPr>
          <p:spPr bwMode="auto">
            <a:xfrm>
              <a:off x="819728" y="1402301"/>
              <a:ext cx="1260994" cy="2241610"/>
            </a:xfrm>
            <a:custGeom>
              <a:avLst/>
              <a:gdLst>
                <a:gd name="T0" fmla="*/ 254 w 375"/>
                <a:gd name="T1" fmla="*/ 330 h 666"/>
                <a:gd name="T2" fmla="*/ 243 w 375"/>
                <a:gd name="T3" fmla="*/ 441 h 666"/>
                <a:gd name="T4" fmla="*/ 298 w 375"/>
                <a:gd name="T5" fmla="*/ 632 h 666"/>
                <a:gd name="T6" fmla="*/ 267 w 375"/>
                <a:gd name="T7" fmla="*/ 666 h 666"/>
                <a:gd name="T8" fmla="*/ 219 w 375"/>
                <a:gd name="T9" fmla="*/ 544 h 666"/>
                <a:gd name="T10" fmla="*/ 71 w 375"/>
                <a:gd name="T11" fmla="*/ 224 h 666"/>
                <a:gd name="T12" fmla="*/ 0 w 375"/>
                <a:gd name="T13" fmla="*/ 148 h 666"/>
                <a:gd name="T14" fmla="*/ 153 w 375"/>
                <a:gd name="T15" fmla="*/ 0 h 666"/>
                <a:gd name="T16" fmla="*/ 375 w 375"/>
                <a:gd name="T17" fmla="*/ 239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5" h="666">
                  <a:moveTo>
                    <a:pt x="254" y="330"/>
                  </a:moveTo>
                  <a:cubicBezTo>
                    <a:pt x="254" y="330"/>
                    <a:pt x="225" y="394"/>
                    <a:pt x="243" y="441"/>
                  </a:cubicBezTo>
                  <a:cubicBezTo>
                    <a:pt x="260" y="488"/>
                    <a:pt x="319" y="569"/>
                    <a:pt x="298" y="632"/>
                  </a:cubicBezTo>
                  <a:cubicBezTo>
                    <a:pt x="298" y="632"/>
                    <a:pt x="286" y="650"/>
                    <a:pt x="267" y="666"/>
                  </a:cubicBezTo>
                  <a:cubicBezTo>
                    <a:pt x="267" y="666"/>
                    <a:pt x="250" y="586"/>
                    <a:pt x="219" y="544"/>
                  </a:cubicBezTo>
                  <a:cubicBezTo>
                    <a:pt x="188" y="503"/>
                    <a:pt x="20" y="389"/>
                    <a:pt x="71" y="224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48"/>
                    <a:pt x="104" y="36"/>
                    <a:pt x="153" y="0"/>
                  </a:cubicBezTo>
                  <a:cubicBezTo>
                    <a:pt x="153" y="0"/>
                    <a:pt x="226" y="183"/>
                    <a:pt x="375" y="239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24" name="Straight Connector 15"/>
          <p:cNvCxnSpPr/>
          <p:nvPr/>
        </p:nvCxnSpPr>
        <p:spPr>
          <a:xfrm>
            <a:off x="8628903" y="2919478"/>
            <a:ext cx="2676771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608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 animBg="1"/>
      <p:bldP spid="73" grpId="0"/>
      <p:bldP spid="74" grpId="0" animBg="1"/>
      <p:bldP spid="75" grpId="0" animBg="1"/>
      <p:bldP spid="7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A2EF3-507E-118D-EF18-696E80AC4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Бонус – проверенные </a:t>
            </a:r>
            <a:r>
              <a:rPr lang="en-US" dirty="0"/>
              <a:t>web 2.0 </a:t>
            </a:r>
            <a:r>
              <a:rPr lang="ru-RU" dirty="0"/>
              <a:t>сайты для паразитического </a:t>
            </a:r>
            <a:r>
              <a:rPr lang="en-US" dirty="0"/>
              <a:t>SEO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6C4222-13FA-E9FD-D8EF-5488F98983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https://www.reddit.com/ </a:t>
            </a:r>
          </a:p>
          <a:p>
            <a:r>
              <a:rPr lang="en-US" dirty="0">
                <a:hlinkClick r:id="rId2"/>
              </a:rPr>
              <a:t>https://sites.google.com/</a:t>
            </a:r>
            <a:r>
              <a:rPr lang="en-US" dirty="0"/>
              <a:t> </a:t>
            </a:r>
          </a:p>
          <a:p>
            <a:r>
              <a:rPr lang="en-US" dirty="0">
                <a:hlinkClick r:id="rId3"/>
              </a:rPr>
              <a:t>https://medium.com/</a:t>
            </a:r>
            <a:r>
              <a:rPr lang="en-US" dirty="0"/>
              <a:t> </a:t>
            </a:r>
          </a:p>
          <a:p>
            <a:r>
              <a:rPr lang="en-US" dirty="0">
                <a:hlinkClick r:id="rId4"/>
              </a:rPr>
              <a:t>https://groups.google.com/</a:t>
            </a: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1E1D77F-88A9-3610-686C-5D88E1181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5565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60796-A5B8-B207-C96C-91BA63A74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использовать в рунете - Дзен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C71779-7390-0C31-314F-AF45CEC7A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712" y="1372297"/>
            <a:ext cx="8836575" cy="5485703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F61F13A-87C3-D3CF-26A9-5688CEF19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4764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46C39-78D2-24B7-6C96-819142628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использовать в рунете - </a:t>
            </a:r>
            <a:r>
              <a:rPr lang="en-US" dirty="0"/>
              <a:t>Telegram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40B5D6-84DD-F43D-4E62-E474D96B9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23913"/>
            <a:ext cx="10515600" cy="5134087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9ADF21F-9B01-0946-1627-55785A795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4440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A54FBB-29C1-ACCB-9566-F7C7B55B9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YouTube + </a:t>
            </a:r>
            <a:r>
              <a:rPr lang="ru-RU" dirty="0"/>
              <a:t>видео в Дзен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ED131B7-430A-2C41-CCA2-DFAFF45644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6432" y="1690688"/>
            <a:ext cx="7539135" cy="5150411"/>
          </a:xfr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03A7229-F313-DA74-196C-9C3270258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0257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AA4C6-2746-1255-A5EB-C34312706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использовать в рунете – </a:t>
            </a:r>
            <a:r>
              <a:rPr lang="en-US" dirty="0" err="1"/>
              <a:t>TenChat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B63867-256D-0830-2157-2F97CBB5B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2" y="2025327"/>
            <a:ext cx="12078316" cy="4104886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55492FC-B59A-C922-5B4B-B5413CBD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505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Выводы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F0E9F-7979-478C-80FA-04D9081DB4BB}" type="slidenum">
              <a:rPr lang="ru-RU" smtClean="0"/>
              <a:t>57</a:t>
            </a:fld>
            <a:endParaRPr lang="ru-RU" dirty="0"/>
          </a:p>
        </p:txBody>
      </p:sp>
      <p:grpSp>
        <p:nvGrpSpPr>
          <p:cNvPr id="5" name="Группа 1284"/>
          <p:cNvGrpSpPr>
            <a:grpSpLocks/>
          </p:cNvGrpSpPr>
          <p:nvPr/>
        </p:nvGrpSpPr>
        <p:grpSpPr bwMode="auto">
          <a:xfrm>
            <a:off x="5044977" y="3548062"/>
            <a:ext cx="1952625" cy="1192213"/>
            <a:chOff x="4845050" y="2782888"/>
            <a:chExt cx="1952625" cy="1192213"/>
          </a:xfrm>
        </p:grpSpPr>
        <p:sp>
          <p:nvSpPr>
            <p:cNvPr id="15" name="Freeform 1067"/>
            <p:cNvSpPr>
              <a:spLocks/>
            </p:cNvSpPr>
            <p:nvPr/>
          </p:nvSpPr>
          <p:spPr bwMode="auto">
            <a:xfrm>
              <a:off x="4845050" y="2782888"/>
              <a:ext cx="1952625" cy="1192213"/>
            </a:xfrm>
            <a:custGeom>
              <a:avLst/>
              <a:gdLst>
                <a:gd name="T0" fmla="*/ 360485 w 520"/>
                <a:gd name="T1" fmla="*/ 1192213 h 317"/>
                <a:gd name="T2" fmla="*/ 360485 w 520"/>
                <a:gd name="T3" fmla="*/ 1188452 h 317"/>
                <a:gd name="T4" fmla="*/ 0 w 520"/>
                <a:gd name="T5" fmla="*/ 778511 h 317"/>
                <a:gd name="T6" fmla="*/ 416810 w 520"/>
                <a:gd name="T7" fmla="*/ 361049 h 317"/>
                <a:gd name="T8" fmla="*/ 420565 w 520"/>
                <a:gd name="T9" fmla="*/ 361049 h 317"/>
                <a:gd name="T10" fmla="*/ 923742 w 520"/>
                <a:gd name="T11" fmla="*/ 0 h 317"/>
                <a:gd name="T12" fmla="*/ 1366838 w 520"/>
                <a:gd name="T13" fmla="*/ 236938 h 317"/>
                <a:gd name="T14" fmla="*/ 1618426 w 520"/>
                <a:gd name="T15" fmla="*/ 492681 h 317"/>
                <a:gd name="T16" fmla="*/ 1618426 w 520"/>
                <a:gd name="T17" fmla="*/ 492681 h 317"/>
                <a:gd name="T18" fmla="*/ 1952625 w 520"/>
                <a:gd name="T19" fmla="*/ 842447 h 317"/>
                <a:gd name="T20" fmla="*/ 1603406 w 520"/>
                <a:gd name="T21" fmla="*/ 1192213 h 317"/>
                <a:gd name="T22" fmla="*/ 360485 w 520"/>
                <a:gd name="T23" fmla="*/ 1192213 h 31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20" h="317">
                  <a:moveTo>
                    <a:pt x="96" y="317"/>
                  </a:moveTo>
                  <a:cubicBezTo>
                    <a:pt x="96" y="316"/>
                    <a:pt x="96" y="316"/>
                    <a:pt x="96" y="316"/>
                  </a:cubicBezTo>
                  <a:cubicBezTo>
                    <a:pt x="42" y="309"/>
                    <a:pt x="0" y="262"/>
                    <a:pt x="0" y="207"/>
                  </a:cubicBezTo>
                  <a:cubicBezTo>
                    <a:pt x="0" y="146"/>
                    <a:pt x="50" y="96"/>
                    <a:pt x="111" y="96"/>
                  </a:cubicBezTo>
                  <a:cubicBezTo>
                    <a:pt x="111" y="96"/>
                    <a:pt x="112" y="96"/>
                    <a:pt x="112" y="96"/>
                  </a:cubicBezTo>
                  <a:cubicBezTo>
                    <a:pt x="132" y="39"/>
                    <a:pt x="185" y="0"/>
                    <a:pt x="246" y="0"/>
                  </a:cubicBezTo>
                  <a:cubicBezTo>
                    <a:pt x="294" y="0"/>
                    <a:pt x="338" y="24"/>
                    <a:pt x="364" y="63"/>
                  </a:cubicBezTo>
                  <a:cubicBezTo>
                    <a:pt x="401" y="63"/>
                    <a:pt x="431" y="94"/>
                    <a:pt x="431" y="131"/>
                  </a:cubicBezTo>
                  <a:cubicBezTo>
                    <a:pt x="431" y="131"/>
                    <a:pt x="431" y="131"/>
                    <a:pt x="431" y="131"/>
                  </a:cubicBezTo>
                  <a:cubicBezTo>
                    <a:pt x="481" y="133"/>
                    <a:pt x="520" y="174"/>
                    <a:pt x="520" y="224"/>
                  </a:cubicBezTo>
                  <a:cubicBezTo>
                    <a:pt x="520" y="275"/>
                    <a:pt x="479" y="317"/>
                    <a:pt x="427" y="317"/>
                  </a:cubicBezTo>
                  <a:lnTo>
                    <a:pt x="96" y="317"/>
                  </a:lnTo>
                  <a:close/>
                </a:path>
              </a:pathLst>
            </a:custGeom>
            <a:solidFill>
              <a:srgbClr val="00B5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Freeform 1068"/>
            <p:cNvSpPr>
              <a:spLocks/>
            </p:cNvSpPr>
            <p:nvPr/>
          </p:nvSpPr>
          <p:spPr bwMode="auto">
            <a:xfrm>
              <a:off x="4845050" y="2782888"/>
              <a:ext cx="1336675" cy="1104900"/>
            </a:xfrm>
            <a:custGeom>
              <a:avLst/>
              <a:gdLst>
                <a:gd name="T0" fmla="*/ 75094 w 356"/>
                <a:gd name="T1" fmla="*/ 849345 h 294"/>
                <a:gd name="T2" fmla="*/ 488112 w 356"/>
                <a:gd name="T3" fmla="*/ 432189 h 294"/>
                <a:gd name="T4" fmla="*/ 491866 w 356"/>
                <a:gd name="T5" fmla="*/ 432189 h 294"/>
                <a:gd name="T6" fmla="*/ 998752 w 356"/>
                <a:gd name="T7" fmla="*/ 75163 h 294"/>
                <a:gd name="T8" fmla="*/ 1336675 w 356"/>
                <a:gd name="T9" fmla="*/ 195424 h 294"/>
                <a:gd name="T10" fmla="*/ 923657 w 356"/>
                <a:gd name="T11" fmla="*/ 0 h 294"/>
                <a:gd name="T12" fmla="*/ 420527 w 356"/>
                <a:gd name="T13" fmla="*/ 360784 h 294"/>
                <a:gd name="T14" fmla="*/ 416772 w 356"/>
                <a:gd name="T15" fmla="*/ 360784 h 294"/>
                <a:gd name="T16" fmla="*/ 0 w 356"/>
                <a:gd name="T17" fmla="*/ 777940 h 294"/>
                <a:gd name="T18" fmla="*/ 161452 w 356"/>
                <a:gd name="T19" fmla="*/ 1104900 h 294"/>
                <a:gd name="T20" fmla="*/ 75094 w 356"/>
                <a:gd name="T21" fmla="*/ 849345 h 2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56" h="294">
                  <a:moveTo>
                    <a:pt x="20" y="226"/>
                  </a:moveTo>
                  <a:cubicBezTo>
                    <a:pt x="20" y="165"/>
                    <a:pt x="69" y="115"/>
                    <a:pt x="130" y="115"/>
                  </a:cubicBezTo>
                  <a:cubicBezTo>
                    <a:pt x="130" y="115"/>
                    <a:pt x="131" y="115"/>
                    <a:pt x="131" y="115"/>
                  </a:cubicBezTo>
                  <a:cubicBezTo>
                    <a:pt x="151" y="58"/>
                    <a:pt x="205" y="20"/>
                    <a:pt x="266" y="20"/>
                  </a:cubicBezTo>
                  <a:cubicBezTo>
                    <a:pt x="299" y="20"/>
                    <a:pt x="331" y="31"/>
                    <a:pt x="356" y="52"/>
                  </a:cubicBezTo>
                  <a:cubicBezTo>
                    <a:pt x="329" y="19"/>
                    <a:pt x="289" y="0"/>
                    <a:pt x="246" y="0"/>
                  </a:cubicBezTo>
                  <a:cubicBezTo>
                    <a:pt x="185" y="0"/>
                    <a:pt x="132" y="39"/>
                    <a:pt x="112" y="96"/>
                  </a:cubicBezTo>
                  <a:cubicBezTo>
                    <a:pt x="112" y="96"/>
                    <a:pt x="111" y="96"/>
                    <a:pt x="111" y="96"/>
                  </a:cubicBezTo>
                  <a:cubicBezTo>
                    <a:pt x="50" y="96"/>
                    <a:pt x="0" y="146"/>
                    <a:pt x="0" y="207"/>
                  </a:cubicBezTo>
                  <a:cubicBezTo>
                    <a:pt x="0" y="242"/>
                    <a:pt x="17" y="273"/>
                    <a:pt x="43" y="294"/>
                  </a:cubicBezTo>
                  <a:cubicBezTo>
                    <a:pt x="28" y="275"/>
                    <a:pt x="20" y="251"/>
                    <a:pt x="20" y="226"/>
                  </a:cubicBezTo>
                  <a:close/>
                </a:path>
              </a:pathLst>
            </a:custGeom>
            <a:solidFill>
              <a:srgbClr val="4AE6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6" name="Группа 1286"/>
          <p:cNvGrpSpPr>
            <a:grpSpLocks/>
          </p:cNvGrpSpPr>
          <p:nvPr/>
        </p:nvGrpSpPr>
        <p:grpSpPr bwMode="auto">
          <a:xfrm>
            <a:off x="9610627" y="2063751"/>
            <a:ext cx="1343025" cy="819150"/>
            <a:chOff x="9410700" y="1298576"/>
            <a:chExt cx="1343025" cy="819150"/>
          </a:xfrm>
        </p:grpSpPr>
        <p:sp>
          <p:nvSpPr>
            <p:cNvPr id="13" name="Freeform 1069"/>
            <p:cNvSpPr>
              <a:spLocks/>
            </p:cNvSpPr>
            <p:nvPr/>
          </p:nvSpPr>
          <p:spPr bwMode="auto">
            <a:xfrm>
              <a:off x="9410700" y="1298576"/>
              <a:ext cx="1343025" cy="819150"/>
            </a:xfrm>
            <a:custGeom>
              <a:avLst/>
              <a:gdLst>
                <a:gd name="T0" fmla="*/ 247597 w 358"/>
                <a:gd name="T1" fmla="*/ 819150 h 218"/>
                <a:gd name="T2" fmla="*/ 247597 w 358"/>
                <a:gd name="T3" fmla="*/ 819150 h 218"/>
                <a:gd name="T4" fmla="*/ 0 w 358"/>
                <a:gd name="T5" fmla="*/ 533575 h 218"/>
                <a:gd name="T6" fmla="*/ 285111 w 358"/>
                <a:gd name="T7" fmla="*/ 248000 h 218"/>
                <a:gd name="T8" fmla="*/ 288863 w 358"/>
                <a:gd name="T9" fmla="*/ 248000 h 218"/>
                <a:gd name="T10" fmla="*/ 637749 w 358"/>
                <a:gd name="T11" fmla="*/ 0 h 218"/>
                <a:gd name="T12" fmla="*/ 941618 w 358"/>
                <a:gd name="T13" fmla="*/ 165333 h 218"/>
                <a:gd name="T14" fmla="*/ 1114186 w 358"/>
                <a:gd name="T15" fmla="*/ 338181 h 218"/>
                <a:gd name="T16" fmla="*/ 1114186 w 358"/>
                <a:gd name="T17" fmla="*/ 338181 h 218"/>
                <a:gd name="T18" fmla="*/ 1343025 w 358"/>
                <a:gd name="T19" fmla="*/ 578666 h 218"/>
                <a:gd name="T20" fmla="*/ 1102931 w 358"/>
                <a:gd name="T21" fmla="*/ 819150 h 218"/>
                <a:gd name="T22" fmla="*/ 247597 w 358"/>
                <a:gd name="T23" fmla="*/ 819150 h 2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8" h="218">
                  <a:moveTo>
                    <a:pt x="66" y="218"/>
                  </a:moveTo>
                  <a:cubicBezTo>
                    <a:pt x="66" y="218"/>
                    <a:pt x="66" y="218"/>
                    <a:pt x="66" y="218"/>
                  </a:cubicBezTo>
                  <a:cubicBezTo>
                    <a:pt x="29" y="213"/>
                    <a:pt x="0" y="180"/>
                    <a:pt x="0" y="142"/>
                  </a:cubicBezTo>
                  <a:cubicBezTo>
                    <a:pt x="0" y="101"/>
                    <a:pt x="34" y="66"/>
                    <a:pt x="76" y="66"/>
                  </a:cubicBezTo>
                  <a:cubicBezTo>
                    <a:pt x="77" y="66"/>
                    <a:pt x="77" y="66"/>
                    <a:pt x="77" y="66"/>
                  </a:cubicBezTo>
                  <a:cubicBezTo>
                    <a:pt x="91" y="27"/>
                    <a:pt x="128" y="0"/>
                    <a:pt x="170" y="0"/>
                  </a:cubicBezTo>
                  <a:cubicBezTo>
                    <a:pt x="203" y="0"/>
                    <a:pt x="233" y="17"/>
                    <a:pt x="251" y="44"/>
                  </a:cubicBezTo>
                  <a:cubicBezTo>
                    <a:pt x="277" y="44"/>
                    <a:pt x="297" y="65"/>
                    <a:pt x="297" y="90"/>
                  </a:cubicBezTo>
                  <a:cubicBezTo>
                    <a:pt x="297" y="90"/>
                    <a:pt x="297" y="90"/>
                    <a:pt x="297" y="90"/>
                  </a:cubicBezTo>
                  <a:cubicBezTo>
                    <a:pt x="331" y="92"/>
                    <a:pt x="358" y="120"/>
                    <a:pt x="358" y="154"/>
                  </a:cubicBezTo>
                  <a:cubicBezTo>
                    <a:pt x="358" y="190"/>
                    <a:pt x="330" y="218"/>
                    <a:pt x="294" y="218"/>
                  </a:cubicBezTo>
                  <a:lnTo>
                    <a:pt x="66" y="218"/>
                  </a:lnTo>
                  <a:close/>
                </a:path>
              </a:pathLst>
            </a:custGeom>
            <a:solidFill>
              <a:srgbClr val="00B5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Freeform 1070"/>
            <p:cNvSpPr>
              <a:spLocks/>
            </p:cNvSpPr>
            <p:nvPr/>
          </p:nvSpPr>
          <p:spPr bwMode="auto">
            <a:xfrm>
              <a:off x="9410700" y="1298576"/>
              <a:ext cx="919162" cy="758825"/>
            </a:xfrm>
            <a:custGeom>
              <a:avLst/>
              <a:gdLst>
                <a:gd name="T0" fmla="*/ 52524 w 245"/>
                <a:gd name="T1" fmla="*/ 586023 h 202"/>
                <a:gd name="T2" fmla="*/ 337651 w 245"/>
                <a:gd name="T3" fmla="*/ 300525 h 202"/>
                <a:gd name="T4" fmla="*/ 341403 w 245"/>
                <a:gd name="T5" fmla="*/ 300525 h 202"/>
                <a:gd name="T6" fmla="*/ 686558 w 245"/>
                <a:gd name="T7" fmla="*/ 52592 h 202"/>
                <a:gd name="T8" fmla="*/ 919162 w 245"/>
                <a:gd name="T9" fmla="*/ 135236 h 202"/>
                <a:gd name="T10" fmla="*/ 637786 w 245"/>
                <a:gd name="T11" fmla="*/ 0 h 202"/>
                <a:gd name="T12" fmla="*/ 288879 w 245"/>
                <a:gd name="T13" fmla="*/ 247933 h 202"/>
                <a:gd name="T14" fmla="*/ 285128 w 245"/>
                <a:gd name="T15" fmla="*/ 247933 h 202"/>
                <a:gd name="T16" fmla="*/ 0 w 245"/>
                <a:gd name="T17" fmla="*/ 533431 h 202"/>
                <a:gd name="T18" fmla="*/ 112550 w 245"/>
                <a:gd name="T19" fmla="*/ 758825 h 202"/>
                <a:gd name="T20" fmla="*/ 52524 w 245"/>
                <a:gd name="T21" fmla="*/ 586023 h 20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45" h="202">
                  <a:moveTo>
                    <a:pt x="14" y="156"/>
                  </a:moveTo>
                  <a:cubicBezTo>
                    <a:pt x="14" y="114"/>
                    <a:pt x="48" y="80"/>
                    <a:pt x="90" y="80"/>
                  </a:cubicBezTo>
                  <a:cubicBezTo>
                    <a:pt x="91" y="80"/>
                    <a:pt x="91" y="80"/>
                    <a:pt x="91" y="80"/>
                  </a:cubicBezTo>
                  <a:cubicBezTo>
                    <a:pt x="104" y="40"/>
                    <a:pt x="141" y="14"/>
                    <a:pt x="183" y="14"/>
                  </a:cubicBezTo>
                  <a:cubicBezTo>
                    <a:pt x="206" y="14"/>
                    <a:pt x="228" y="22"/>
                    <a:pt x="245" y="36"/>
                  </a:cubicBezTo>
                  <a:cubicBezTo>
                    <a:pt x="227" y="14"/>
                    <a:pt x="199" y="0"/>
                    <a:pt x="170" y="0"/>
                  </a:cubicBezTo>
                  <a:cubicBezTo>
                    <a:pt x="128" y="0"/>
                    <a:pt x="91" y="27"/>
                    <a:pt x="77" y="66"/>
                  </a:cubicBezTo>
                  <a:cubicBezTo>
                    <a:pt x="76" y="66"/>
                    <a:pt x="76" y="66"/>
                    <a:pt x="76" y="66"/>
                  </a:cubicBezTo>
                  <a:cubicBezTo>
                    <a:pt x="34" y="66"/>
                    <a:pt x="0" y="101"/>
                    <a:pt x="0" y="142"/>
                  </a:cubicBezTo>
                  <a:cubicBezTo>
                    <a:pt x="0" y="167"/>
                    <a:pt x="12" y="188"/>
                    <a:pt x="30" y="202"/>
                  </a:cubicBezTo>
                  <a:cubicBezTo>
                    <a:pt x="20" y="189"/>
                    <a:pt x="14" y="173"/>
                    <a:pt x="14" y="156"/>
                  </a:cubicBezTo>
                  <a:close/>
                </a:path>
              </a:pathLst>
            </a:custGeom>
            <a:solidFill>
              <a:srgbClr val="4AE6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7" name="Группа 1285"/>
          <p:cNvGrpSpPr>
            <a:grpSpLocks/>
          </p:cNvGrpSpPr>
          <p:nvPr/>
        </p:nvGrpSpPr>
        <p:grpSpPr bwMode="auto">
          <a:xfrm>
            <a:off x="6557865" y="1792288"/>
            <a:ext cx="896937" cy="546100"/>
            <a:chOff x="6357938" y="1027113"/>
            <a:chExt cx="896937" cy="546100"/>
          </a:xfrm>
        </p:grpSpPr>
        <p:sp>
          <p:nvSpPr>
            <p:cNvPr id="11" name="Freeform 1071"/>
            <p:cNvSpPr>
              <a:spLocks/>
            </p:cNvSpPr>
            <p:nvPr/>
          </p:nvSpPr>
          <p:spPr bwMode="auto">
            <a:xfrm>
              <a:off x="6357938" y="1027113"/>
              <a:ext cx="896937" cy="546100"/>
            </a:xfrm>
            <a:custGeom>
              <a:avLst/>
              <a:gdLst>
                <a:gd name="T0" fmla="*/ 165126 w 239"/>
                <a:gd name="T1" fmla="*/ 546100 h 145"/>
                <a:gd name="T2" fmla="*/ 165126 w 239"/>
                <a:gd name="T3" fmla="*/ 546100 h 145"/>
                <a:gd name="T4" fmla="*/ 0 w 239"/>
                <a:gd name="T5" fmla="*/ 354023 h 145"/>
                <a:gd name="T6" fmla="*/ 191397 w 239"/>
                <a:gd name="T7" fmla="*/ 165713 h 145"/>
                <a:gd name="T8" fmla="*/ 191397 w 239"/>
                <a:gd name="T9" fmla="*/ 165713 h 145"/>
                <a:gd name="T10" fmla="*/ 424075 w 239"/>
                <a:gd name="T11" fmla="*/ 0 h 145"/>
                <a:gd name="T12" fmla="*/ 626730 w 239"/>
                <a:gd name="T13" fmla="*/ 109220 h 145"/>
                <a:gd name="T14" fmla="*/ 743069 w 239"/>
                <a:gd name="T15" fmla="*/ 225972 h 145"/>
                <a:gd name="T16" fmla="*/ 743069 w 239"/>
                <a:gd name="T17" fmla="*/ 225972 h 145"/>
                <a:gd name="T18" fmla="*/ 896937 w 239"/>
                <a:gd name="T19" fmla="*/ 384153 h 145"/>
                <a:gd name="T20" fmla="*/ 735563 w 239"/>
                <a:gd name="T21" fmla="*/ 546100 h 145"/>
                <a:gd name="T22" fmla="*/ 165126 w 239"/>
                <a:gd name="T23" fmla="*/ 546100 h 1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39" h="145">
                  <a:moveTo>
                    <a:pt x="44" y="145"/>
                  </a:moveTo>
                  <a:cubicBezTo>
                    <a:pt x="44" y="145"/>
                    <a:pt x="44" y="145"/>
                    <a:pt x="44" y="145"/>
                  </a:cubicBezTo>
                  <a:cubicBezTo>
                    <a:pt x="19" y="141"/>
                    <a:pt x="0" y="120"/>
                    <a:pt x="0" y="94"/>
                  </a:cubicBezTo>
                  <a:cubicBezTo>
                    <a:pt x="0" y="67"/>
                    <a:pt x="23" y="44"/>
                    <a:pt x="51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60" y="17"/>
                    <a:pt x="85" y="0"/>
                    <a:pt x="113" y="0"/>
                  </a:cubicBezTo>
                  <a:cubicBezTo>
                    <a:pt x="135" y="0"/>
                    <a:pt x="155" y="11"/>
                    <a:pt x="167" y="29"/>
                  </a:cubicBezTo>
                  <a:cubicBezTo>
                    <a:pt x="184" y="29"/>
                    <a:pt x="198" y="43"/>
                    <a:pt x="198" y="60"/>
                  </a:cubicBezTo>
                  <a:cubicBezTo>
                    <a:pt x="198" y="60"/>
                    <a:pt x="198" y="60"/>
                    <a:pt x="198" y="60"/>
                  </a:cubicBezTo>
                  <a:cubicBezTo>
                    <a:pt x="221" y="61"/>
                    <a:pt x="239" y="80"/>
                    <a:pt x="239" y="102"/>
                  </a:cubicBezTo>
                  <a:cubicBezTo>
                    <a:pt x="239" y="126"/>
                    <a:pt x="220" y="145"/>
                    <a:pt x="196" y="145"/>
                  </a:cubicBezTo>
                  <a:lnTo>
                    <a:pt x="44" y="145"/>
                  </a:lnTo>
                  <a:close/>
                </a:path>
              </a:pathLst>
            </a:custGeom>
            <a:solidFill>
              <a:srgbClr val="00B5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Freeform 1072"/>
            <p:cNvSpPr>
              <a:spLocks/>
            </p:cNvSpPr>
            <p:nvPr/>
          </p:nvSpPr>
          <p:spPr bwMode="auto">
            <a:xfrm>
              <a:off x="6357938" y="1027113"/>
              <a:ext cx="612775" cy="504825"/>
            </a:xfrm>
            <a:custGeom>
              <a:avLst/>
              <a:gdLst>
                <a:gd name="T0" fmla="*/ 33834 w 163"/>
                <a:gd name="T1" fmla="*/ 388037 h 134"/>
                <a:gd name="T2" fmla="*/ 225561 w 163"/>
                <a:gd name="T3" fmla="*/ 199670 h 134"/>
                <a:gd name="T4" fmla="*/ 225561 w 163"/>
                <a:gd name="T5" fmla="*/ 199670 h 134"/>
                <a:gd name="T6" fmla="*/ 458641 w 163"/>
                <a:gd name="T7" fmla="*/ 33906 h 134"/>
                <a:gd name="T8" fmla="*/ 612775 w 163"/>
                <a:gd name="T9" fmla="*/ 86649 h 134"/>
                <a:gd name="T10" fmla="*/ 424807 w 163"/>
                <a:gd name="T11" fmla="*/ 0 h 134"/>
                <a:gd name="T12" fmla="*/ 191727 w 163"/>
                <a:gd name="T13" fmla="*/ 165763 h 134"/>
                <a:gd name="T14" fmla="*/ 191727 w 163"/>
                <a:gd name="T15" fmla="*/ 165763 h 134"/>
                <a:gd name="T16" fmla="*/ 0 w 163"/>
                <a:gd name="T17" fmla="*/ 354131 h 134"/>
                <a:gd name="T18" fmla="*/ 75187 w 163"/>
                <a:gd name="T19" fmla="*/ 504825 h 134"/>
                <a:gd name="T20" fmla="*/ 33834 w 163"/>
                <a:gd name="T21" fmla="*/ 388037 h 1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63" h="134">
                  <a:moveTo>
                    <a:pt x="9" y="103"/>
                  </a:moveTo>
                  <a:cubicBezTo>
                    <a:pt x="9" y="75"/>
                    <a:pt x="32" y="53"/>
                    <a:pt x="60" y="53"/>
                  </a:cubicBezTo>
                  <a:cubicBezTo>
                    <a:pt x="60" y="53"/>
                    <a:pt x="60" y="53"/>
                    <a:pt x="60" y="53"/>
                  </a:cubicBezTo>
                  <a:cubicBezTo>
                    <a:pt x="69" y="26"/>
                    <a:pt x="94" y="9"/>
                    <a:pt x="122" y="9"/>
                  </a:cubicBezTo>
                  <a:cubicBezTo>
                    <a:pt x="137" y="9"/>
                    <a:pt x="152" y="14"/>
                    <a:pt x="163" y="23"/>
                  </a:cubicBezTo>
                  <a:cubicBezTo>
                    <a:pt x="151" y="9"/>
                    <a:pt x="133" y="0"/>
                    <a:pt x="113" y="0"/>
                  </a:cubicBezTo>
                  <a:cubicBezTo>
                    <a:pt x="85" y="0"/>
                    <a:pt x="60" y="17"/>
                    <a:pt x="51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23" y="44"/>
                    <a:pt x="0" y="67"/>
                    <a:pt x="0" y="94"/>
                  </a:cubicBezTo>
                  <a:cubicBezTo>
                    <a:pt x="0" y="111"/>
                    <a:pt x="8" y="125"/>
                    <a:pt x="20" y="134"/>
                  </a:cubicBezTo>
                  <a:cubicBezTo>
                    <a:pt x="13" y="126"/>
                    <a:pt x="9" y="115"/>
                    <a:pt x="9" y="103"/>
                  </a:cubicBezTo>
                  <a:close/>
                </a:path>
              </a:pathLst>
            </a:custGeom>
            <a:solidFill>
              <a:srgbClr val="4AE6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" name="Группа 1287"/>
          <p:cNvGrpSpPr>
            <a:grpSpLocks/>
          </p:cNvGrpSpPr>
          <p:nvPr/>
        </p:nvGrpSpPr>
        <p:grpSpPr bwMode="auto">
          <a:xfrm>
            <a:off x="10199590" y="4378325"/>
            <a:ext cx="1055687" cy="642938"/>
            <a:chOff x="9999663" y="3613151"/>
            <a:chExt cx="1055687" cy="642938"/>
          </a:xfrm>
        </p:grpSpPr>
        <p:sp>
          <p:nvSpPr>
            <p:cNvPr id="9" name="Freeform 1073"/>
            <p:cNvSpPr>
              <a:spLocks/>
            </p:cNvSpPr>
            <p:nvPr/>
          </p:nvSpPr>
          <p:spPr bwMode="auto">
            <a:xfrm>
              <a:off x="9999663" y="3613151"/>
              <a:ext cx="1055687" cy="642938"/>
            </a:xfrm>
            <a:custGeom>
              <a:avLst/>
              <a:gdLst>
                <a:gd name="T0" fmla="*/ 191602 w 281"/>
                <a:gd name="T1" fmla="*/ 642938 h 171"/>
                <a:gd name="T2" fmla="*/ 191602 w 281"/>
                <a:gd name="T3" fmla="*/ 642938 h 171"/>
                <a:gd name="T4" fmla="*/ 0 w 281"/>
                <a:gd name="T5" fmla="*/ 417346 h 171"/>
                <a:gd name="T6" fmla="*/ 221657 w 281"/>
                <a:gd name="T7" fmla="*/ 195513 h 171"/>
                <a:gd name="T8" fmla="*/ 225414 w 281"/>
                <a:gd name="T9" fmla="*/ 195513 h 171"/>
                <a:gd name="T10" fmla="*/ 499667 w 281"/>
                <a:gd name="T11" fmla="*/ 0 h 171"/>
                <a:gd name="T12" fmla="*/ 740108 w 281"/>
                <a:gd name="T13" fmla="*/ 127836 h 171"/>
                <a:gd name="T14" fmla="*/ 875356 w 281"/>
                <a:gd name="T15" fmla="*/ 266951 h 171"/>
                <a:gd name="T16" fmla="*/ 875356 w 281"/>
                <a:gd name="T17" fmla="*/ 266951 h 171"/>
                <a:gd name="T18" fmla="*/ 1055687 w 281"/>
                <a:gd name="T19" fmla="*/ 454944 h 171"/>
                <a:gd name="T20" fmla="*/ 867842 w 281"/>
                <a:gd name="T21" fmla="*/ 642938 h 171"/>
                <a:gd name="T22" fmla="*/ 191602 w 281"/>
                <a:gd name="T23" fmla="*/ 642938 h 1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1" h="171">
                  <a:moveTo>
                    <a:pt x="51" y="171"/>
                  </a:moveTo>
                  <a:cubicBezTo>
                    <a:pt x="51" y="171"/>
                    <a:pt x="51" y="171"/>
                    <a:pt x="51" y="171"/>
                  </a:cubicBezTo>
                  <a:cubicBezTo>
                    <a:pt x="22" y="167"/>
                    <a:pt x="0" y="141"/>
                    <a:pt x="0" y="111"/>
                  </a:cubicBezTo>
                  <a:cubicBezTo>
                    <a:pt x="0" y="79"/>
                    <a:pt x="26" y="52"/>
                    <a:pt x="59" y="52"/>
                  </a:cubicBezTo>
                  <a:cubicBezTo>
                    <a:pt x="60" y="52"/>
                    <a:pt x="60" y="52"/>
                    <a:pt x="60" y="52"/>
                  </a:cubicBezTo>
                  <a:cubicBezTo>
                    <a:pt x="71" y="21"/>
                    <a:pt x="100" y="0"/>
                    <a:pt x="133" y="0"/>
                  </a:cubicBezTo>
                  <a:cubicBezTo>
                    <a:pt x="159" y="0"/>
                    <a:pt x="182" y="13"/>
                    <a:pt x="197" y="34"/>
                  </a:cubicBezTo>
                  <a:cubicBezTo>
                    <a:pt x="217" y="34"/>
                    <a:pt x="233" y="50"/>
                    <a:pt x="233" y="71"/>
                  </a:cubicBezTo>
                  <a:cubicBezTo>
                    <a:pt x="233" y="71"/>
                    <a:pt x="233" y="71"/>
                    <a:pt x="233" y="71"/>
                  </a:cubicBezTo>
                  <a:cubicBezTo>
                    <a:pt x="260" y="72"/>
                    <a:pt x="281" y="94"/>
                    <a:pt x="281" y="121"/>
                  </a:cubicBezTo>
                  <a:cubicBezTo>
                    <a:pt x="281" y="149"/>
                    <a:pt x="258" y="171"/>
                    <a:pt x="231" y="171"/>
                  </a:cubicBezTo>
                  <a:lnTo>
                    <a:pt x="51" y="171"/>
                  </a:lnTo>
                  <a:close/>
                </a:path>
              </a:pathLst>
            </a:custGeom>
            <a:solidFill>
              <a:srgbClr val="00B5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Freeform 1074"/>
            <p:cNvSpPr>
              <a:spLocks/>
            </p:cNvSpPr>
            <p:nvPr/>
          </p:nvSpPr>
          <p:spPr bwMode="auto">
            <a:xfrm>
              <a:off x="9999663" y="3613151"/>
              <a:ext cx="720725" cy="598488"/>
            </a:xfrm>
            <a:custGeom>
              <a:avLst/>
              <a:gdLst>
                <a:gd name="T0" fmla="*/ 37538 w 192"/>
                <a:gd name="T1" fmla="*/ 459217 h 159"/>
                <a:gd name="T2" fmla="*/ 262764 w 192"/>
                <a:gd name="T3" fmla="*/ 233373 h 159"/>
                <a:gd name="T4" fmla="*/ 266518 w 192"/>
                <a:gd name="T5" fmla="*/ 233373 h 159"/>
                <a:gd name="T6" fmla="*/ 536790 w 192"/>
                <a:gd name="T7" fmla="*/ 37641 h 159"/>
                <a:gd name="T8" fmla="*/ 720725 w 192"/>
                <a:gd name="T9" fmla="*/ 105394 h 159"/>
                <a:gd name="T10" fmla="*/ 499252 w 192"/>
                <a:gd name="T11" fmla="*/ 0 h 159"/>
                <a:gd name="T12" fmla="*/ 225227 w 192"/>
                <a:gd name="T13" fmla="*/ 195732 h 159"/>
                <a:gd name="T14" fmla="*/ 221473 w 192"/>
                <a:gd name="T15" fmla="*/ 195732 h 159"/>
                <a:gd name="T16" fmla="*/ 0 w 192"/>
                <a:gd name="T17" fmla="*/ 417812 h 159"/>
                <a:gd name="T18" fmla="*/ 86337 w 192"/>
                <a:gd name="T19" fmla="*/ 598488 h 159"/>
                <a:gd name="T20" fmla="*/ 37538 w 192"/>
                <a:gd name="T21" fmla="*/ 459217 h 1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92" h="159">
                  <a:moveTo>
                    <a:pt x="10" y="122"/>
                  </a:moveTo>
                  <a:cubicBezTo>
                    <a:pt x="10" y="89"/>
                    <a:pt x="37" y="62"/>
                    <a:pt x="70" y="62"/>
                  </a:cubicBezTo>
                  <a:cubicBezTo>
                    <a:pt x="71" y="62"/>
                    <a:pt x="71" y="62"/>
                    <a:pt x="71" y="62"/>
                  </a:cubicBezTo>
                  <a:cubicBezTo>
                    <a:pt x="81" y="31"/>
                    <a:pt x="110" y="10"/>
                    <a:pt x="143" y="10"/>
                  </a:cubicBezTo>
                  <a:cubicBezTo>
                    <a:pt x="161" y="10"/>
                    <a:pt x="179" y="17"/>
                    <a:pt x="192" y="28"/>
                  </a:cubicBezTo>
                  <a:cubicBezTo>
                    <a:pt x="178" y="10"/>
                    <a:pt x="156" y="0"/>
                    <a:pt x="133" y="0"/>
                  </a:cubicBezTo>
                  <a:cubicBezTo>
                    <a:pt x="100" y="0"/>
                    <a:pt x="71" y="21"/>
                    <a:pt x="60" y="52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26" y="52"/>
                    <a:pt x="0" y="79"/>
                    <a:pt x="0" y="111"/>
                  </a:cubicBezTo>
                  <a:cubicBezTo>
                    <a:pt x="0" y="130"/>
                    <a:pt x="9" y="148"/>
                    <a:pt x="23" y="159"/>
                  </a:cubicBezTo>
                  <a:cubicBezTo>
                    <a:pt x="15" y="148"/>
                    <a:pt x="10" y="136"/>
                    <a:pt x="10" y="122"/>
                  </a:cubicBezTo>
                  <a:close/>
                </a:path>
              </a:pathLst>
            </a:custGeom>
            <a:solidFill>
              <a:srgbClr val="4AE6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8" name="Rectangle 1075"/>
          <p:cNvSpPr>
            <a:spLocks noChangeArrowheads="1"/>
          </p:cNvSpPr>
          <p:nvPr/>
        </p:nvSpPr>
        <p:spPr bwMode="auto">
          <a:xfrm>
            <a:off x="2276824" y="5924737"/>
            <a:ext cx="22342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800" dirty="0"/>
              <a:t>Все получится.</a:t>
            </a:r>
          </a:p>
        </p:txBody>
      </p:sp>
      <p:sp>
        <p:nvSpPr>
          <p:cNvPr id="19" name="Rectangle 1078"/>
          <p:cNvSpPr>
            <a:spLocks noChangeArrowheads="1"/>
          </p:cNvSpPr>
          <p:nvPr/>
        </p:nvSpPr>
        <p:spPr bwMode="auto">
          <a:xfrm>
            <a:off x="2315063" y="4447308"/>
            <a:ext cx="306387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800" dirty="0"/>
              <a:t>Правильный подход</a:t>
            </a:r>
            <a:endParaRPr lang="en-US" altLang="ru-RU" sz="2800" dirty="0"/>
          </a:p>
        </p:txBody>
      </p:sp>
      <p:sp>
        <p:nvSpPr>
          <p:cNvPr id="20" name="Rectangle 1081"/>
          <p:cNvSpPr>
            <a:spLocks noChangeArrowheads="1"/>
          </p:cNvSpPr>
          <p:nvPr/>
        </p:nvSpPr>
        <p:spPr bwMode="auto">
          <a:xfrm>
            <a:off x="2315063" y="3075357"/>
            <a:ext cx="225157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800" dirty="0"/>
              <a:t>Эксперименты</a:t>
            </a:r>
          </a:p>
          <a:p>
            <a:r>
              <a:rPr lang="ru-RU" altLang="ru-RU" sz="2800" dirty="0"/>
              <a:t>и тесты</a:t>
            </a:r>
          </a:p>
        </p:txBody>
      </p:sp>
      <p:sp>
        <p:nvSpPr>
          <p:cNvPr id="21" name="Rectangle 1084"/>
          <p:cNvSpPr>
            <a:spLocks noChangeArrowheads="1"/>
          </p:cNvSpPr>
          <p:nvPr/>
        </p:nvSpPr>
        <p:spPr bwMode="auto">
          <a:xfrm>
            <a:off x="2274204" y="1757601"/>
            <a:ext cx="1144544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800" dirty="0"/>
              <a:t>Анализ</a:t>
            </a:r>
          </a:p>
          <a:p>
            <a:r>
              <a:rPr lang="ru-RU" altLang="ru-RU" sz="2800" dirty="0"/>
              <a:t>выдачи</a:t>
            </a:r>
          </a:p>
        </p:txBody>
      </p:sp>
      <p:grpSp>
        <p:nvGrpSpPr>
          <p:cNvPr id="22" name="Группа 1295"/>
          <p:cNvGrpSpPr>
            <a:grpSpLocks/>
          </p:cNvGrpSpPr>
          <p:nvPr/>
        </p:nvGrpSpPr>
        <p:grpSpPr bwMode="auto">
          <a:xfrm>
            <a:off x="6392765" y="4551363"/>
            <a:ext cx="3889375" cy="2098675"/>
            <a:chOff x="6192838" y="3786188"/>
            <a:chExt cx="3889375" cy="2098676"/>
          </a:xfrm>
        </p:grpSpPr>
        <p:grpSp>
          <p:nvGrpSpPr>
            <p:cNvPr id="23" name="Группа 1291"/>
            <p:cNvGrpSpPr>
              <a:grpSpLocks/>
            </p:cNvGrpSpPr>
            <p:nvPr/>
          </p:nvGrpSpPr>
          <p:grpSpPr bwMode="auto">
            <a:xfrm>
              <a:off x="6192838" y="3786188"/>
              <a:ext cx="1806574" cy="2098676"/>
              <a:chOff x="6192838" y="3786188"/>
              <a:chExt cx="1806574" cy="2098676"/>
            </a:xfrm>
          </p:grpSpPr>
          <p:sp>
            <p:nvSpPr>
              <p:cNvPr id="36" name="Freeform 1089"/>
              <p:cNvSpPr>
                <a:spLocks/>
              </p:cNvSpPr>
              <p:nvPr/>
            </p:nvSpPr>
            <p:spPr bwMode="auto">
              <a:xfrm>
                <a:off x="6192838" y="4241801"/>
                <a:ext cx="1776412" cy="412750"/>
              </a:xfrm>
              <a:custGeom>
                <a:avLst/>
                <a:gdLst>
                  <a:gd name="T0" fmla="*/ 0 w 1119"/>
                  <a:gd name="T1" fmla="*/ 412750 h 260"/>
                  <a:gd name="T2" fmla="*/ 935037 w 1119"/>
                  <a:gd name="T3" fmla="*/ 412750 h 260"/>
                  <a:gd name="T4" fmla="*/ 1776412 w 1119"/>
                  <a:gd name="T5" fmla="*/ 0 h 260"/>
                  <a:gd name="T6" fmla="*/ 1652587 w 1119"/>
                  <a:gd name="T7" fmla="*/ 0 h 260"/>
                  <a:gd name="T8" fmla="*/ 0 w 1119"/>
                  <a:gd name="T9" fmla="*/ 412750 h 2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19" h="260">
                    <a:moveTo>
                      <a:pt x="0" y="260"/>
                    </a:moveTo>
                    <a:lnTo>
                      <a:pt x="589" y="260"/>
                    </a:lnTo>
                    <a:lnTo>
                      <a:pt x="1119" y="0"/>
                    </a:lnTo>
                    <a:lnTo>
                      <a:pt x="1041" y="0"/>
                    </a:lnTo>
                    <a:lnTo>
                      <a:pt x="0" y="260"/>
                    </a:lnTo>
                    <a:close/>
                  </a:path>
                </a:pathLst>
              </a:custGeom>
              <a:solidFill>
                <a:srgbClr val="C924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" name="Freeform 1093"/>
              <p:cNvSpPr>
                <a:spLocks/>
              </p:cNvSpPr>
              <p:nvPr/>
            </p:nvSpPr>
            <p:spPr bwMode="auto">
              <a:xfrm>
                <a:off x="6192838" y="4654551"/>
                <a:ext cx="935037" cy="1230313"/>
              </a:xfrm>
              <a:custGeom>
                <a:avLst/>
                <a:gdLst>
                  <a:gd name="T0" fmla="*/ 0 w 249"/>
                  <a:gd name="T1" fmla="*/ 763772 h 327"/>
                  <a:gd name="T2" fmla="*/ 469396 w 249"/>
                  <a:gd name="T3" fmla="*/ 1230313 h 327"/>
                  <a:gd name="T4" fmla="*/ 935037 w 249"/>
                  <a:gd name="T5" fmla="*/ 763772 h 327"/>
                  <a:gd name="T6" fmla="*/ 935037 w 249"/>
                  <a:gd name="T7" fmla="*/ 0 h 327"/>
                  <a:gd name="T8" fmla="*/ 0 w 249"/>
                  <a:gd name="T9" fmla="*/ 0 h 327"/>
                  <a:gd name="T10" fmla="*/ 0 w 249"/>
                  <a:gd name="T11" fmla="*/ 763772 h 32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9" h="327">
                    <a:moveTo>
                      <a:pt x="0" y="203"/>
                    </a:moveTo>
                    <a:cubicBezTo>
                      <a:pt x="0" y="271"/>
                      <a:pt x="56" y="327"/>
                      <a:pt x="125" y="327"/>
                    </a:cubicBezTo>
                    <a:cubicBezTo>
                      <a:pt x="193" y="327"/>
                      <a:pt x="249" y="271"/>
                      <a:pt x="249" y="203"/>
                    </a:cubicBezTo>
                    <a:cubicBezTo>
                      <a:pt x="249" y="0"/>
                      <a:pt x="249" y="0"/>
                      <a:pt x="249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FF2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" name="Freeform 1095"/>
              <p:cNvSpPr>
                <a:spLocks/>
              </p:cNvSpPr>
              <p:nvPr/>
            </p:nvSpPr>
            <p:spPr bwMode="auto">
              <a:xfrm>
                <a:off x="7845425" y="3786188"/>
                <a:ext cx="153987" cy="455613"/>
              </a:xfrm>
              <a:custGeom>
                <a:avLst/>
                <a:gdLst>
                  <a:gd name="T0" fmla="*/ 63848 w 41"/>
                  <a:gd name="T1" fmla="*/ 0 h 121"/>
                  <a:gd name="T2" fmla="*/ 0 w 41"/>
                  <a:gd name="T3" fmla="*/ 455613 h 121"/>
                  <a:gd name="T4" fmla="*/ 123941 w 41"/>
                  <a:gd name="T5" fmla="*/ 455613 h 121"/>
                  <a:gd name="T6" fmla="*/ 153987 w 41"/>
                  <a:gd name="T7" fmla="*/ 112962 h 121"/>
                  <a:gd name="T8" fmla="*/ 63848 w 41"/>
                  <a:gd name="T9" fmla="*/ 0 h 1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121">
                    <a:moveTo>
                      <a:pt x="17" y="0"/>
                    </a:moveTo>
                    <a:cubicBezTo>
                      <a:pt x="0" y="121"/>
                      <a:pt x="0" y="121"/>
                      <a:pt x="0" y="121"/>
                    </a:cubicBezTo>
                    <a:cubicBezTo>
                      <a:pt x="33" y="121"/>
                      <a:pt x="33" y="121"/>
                      <a:pt x="33" y="121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33" y="21"/>
                      <a:pt x="25" y="12"/>
                      <a:pt x="17" y="0"/>
                    </a:cubicBezTo>
                    <a:close/>
                  </a:path>
                </a:pathLst>
              </a:custGeom>
              <a:solidFill>
                <a:srgbClr val="FF2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4" name="Группа 1292"/>
            <p:cNvGrpSpPr>
              <a:grpSpLocks/>
            </p:cNvGrpSpPr>
            <p:nvPr/>
          </p:nvGrpSpPr>
          <p:grpSpPr bwMode="auto">
            <a:xfrm>
              <a:off x="7177088" y="3929063"/>
              <a:ext cx="946150" cy="1955801"/>
              <a:chOff x="7177088" y="3929063"/>
              <a:chExt cx="946150" cy="1955801"/>
            </a:xfrm>
          </p:grpSpPr>
          <p:sp>
            <p:nvSpPr>
              <p:cNvPr id="33" name="Freeform 1090"/>
              <p:cNvSpPr>
                <a:spLocks/>
              </p:cNvSpPr>
              <p:nvPr/>
            </p:nvSpPr>
            <p:spPr bwMode="auto">
              <a:xfrm>
                <a:off x="7177088" y="4241801"/>
                <a:ext cx="946150" cy="412750"/>
              </a:xfrm>
              <a:custGeom>
                <a:avLst/>
                <a:gdLst>
                  <a:gd name="T0" fmla="*/ 0 w 596"/>
                  <a:gd name="T1" fmla="*/ 412750 h 260"/>
                  <a:gd name="T2" fmla="*/ 938213 w 596"/>
                  <a:gd name="T3" fmla="*/ 412750 h 260"/>
                  <a:gd name="T4" fmla="*/ 946150 w 596"/>
                  <a:gd name="T5" fmla="*/ 0 h 260"/>
                  <a:gd name="T6" fmla="*/ 822325 w 596"/>
                  <a:gd name="T7" fmla="*/ 0 h 260"/>
                  <a:gd name="T8" fmla="*/ 0 w 596"/>
                  <a:gd name="T9" fmla="*/ 412750 h 2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96" h="260">
                    <a:moveTo>
                      <a:pt x="0" y="260"/>
                    </a:moveTo>
                    <a:lnTo>
                      <a:pt x="591" y="260"/>
                    </a:lnTo>
                    <a:lnTo>
                      <a:pt x="596" y="0"/>
                    </a:lnTo>
                    <a:lnTo>
                      <a:pt x="518" y="0"/>
                    </a:lnTo>
                    <a:lnTo>
                      <a:pt x="0" y="260"/>
                    </a:lnTo>
                    <a:close/>
                  </a:path>
                </a:pathLst>
              </a:custGeom>
              <a:solidFill>
                <a:srgbClr val="C76E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" name="Freeform 1094"/>
              <p:cNvSpPr>
                <a:spLocks/>
              </p:cNvSpPr>
              <p:nvPr/>
            </p:nvSpPr>
            <p:spPr bwMode="auto">
              <a:xfrm>
                <a:off x="7177088" y="4654551"/>
                <a:ext cx="938212" cy="1230313"/>
              </a:xfrm>
              <a:custGeom>
                <a:avLst/>
                <a:gdLst>
                  <a:gd name="T0" fmla="*/ 0 w 250"/>
                  <a:gd name="T1" fmla="*/ 763772 h 327"/>
                  <a:gd name="T2" fmla="*/ 469106 w 250"/>
                  <a:gd name="T3" fmla="*/ 1230313 h 327"/>
                  <a:gd name="T4" fmla="*/ 938212 w 250"/>
                  <a:gd name="T5" fmla="*/ 763772 h 327"/>
                  <a:gd name="T6" fmla="*/ 938212 w 250"/>
                  <a:gd name="T7" fmla="*/ 0 h 327"/>
                  <a:gd name="T8" fmla="*/ 0 w 250"/>
                  <a:gd name="T9" fmla="*/ 0 h 327"/>
                  <a:gd name="T10" fmla="*/ 0 w 250"/>
                  <a:gd name="T11" fmla="*/ 763772 h 32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0" h="327">
                    <a:moveTo>
                      <a:pt x="0" y="203"/>
                    </a:moveTo>
                    <a:cubicBezTo>
                      <a:pt x="0" y="271"/>
                      <a:pt x="56" y="327"/>
                      <a:pt x="125" y="327"/>
                    </a:cubicBezTo>
                    <a:cubicBezTo>
                      <a:pt x="194" y="327"/>
                      <a:pt x="250" y="271"/>
                      <a:pt x="250" y="203"/>
                    </a:cubicBezTo>
                    <a:cubicBezTo>
                      <a:pt x="250" y="0"/>
                      <a:pt x="250" y="0"/>
                      <a:pt x="25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F98A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" name="Freeform 1096"/>
              <p:cNvSpPr>
                <a:spLocks/>
              </p:cNvSpPr>
              <p:nvPr/>
            </p:nvSpPr>
            <p:spPr bwMode="auto">
              <a:xfrm>
                <a:off x="7999413" y="3929063"/>
                <a:ext cx="123825" cy="312738"/>
              </a:xfrm>
              <a:custGeom>
                <a:avLst/>
                <a:gdLst>
                  <a:gd name="T0" fmla="*/ 26266 w 33"/>
                  <a:gd name="T1" fmla="*/ 0 h 83"/>
                  <a:gd name="T2" fmla="*/ 0 w 33"/>
                  <a:gd name="T3" fmla="*/ 312738 h 83"/>
                  <a:gd name="T4" fmla="*/ 123825 w 33"/>
                  <a:gd name="T5" fmla="*/ 312738 h 83"/>
                  <a:gd name="T6" fmla="*/ 123825 w 33"/>
                  <a:gd name="T7" fmla="*/ 90430 h 83"/>
                  <a:gd name="T8" fmla="*/ 26266 w 33"/>
                  <a:gd name="T9" fmla="*/ 0 h 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" h="83">
                    <a:moveTo>
                      <a:pt x="7" y="0"/>
                    </a:moveTo>
                    <a:cubicBezTo>
                      <a:pt x="0" y="83"/>
                      <a:pt x="0" y="83"/>
                      <a:pt x="0" y="83"/>
                    </a:cubicBezTo>
                    <a:cubicBezTo>
                      <a:pt x="33" y="83"/>
                      <a:pt x="33" y="83"/>
                      <a:pt x="33" y="83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28" y="20"/>
                      <a:pt x="18" y="11"/>
                      <a:pt x="7" y="0"/>
                    </a:cubicBezTo>
                    <a:close/>
                  </a:path>
                </a:pathLst>
              </a:custGeom>
              <a:solidFill>
                <a:srgbClr val="F98A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5" name="Группа 1293"/>
            <p:cNvGrpSpPr>
              <a:grpSpLocks/>
            </p:cNvGrpSpPr>
            <p:nvPr/>
          </p:nvGrpSpPr>
          <p:grpSpPr bwMode="auto">
            <a:xfrm>
              <a:off x="8153400" y="3929063"/>
              <a:ext cx="944563" cy="1955801"/>
              <a:chOff x="8153400" y="3929063"/>
              <a:chExt cx="944563" cy="1955801"/>
            </a:xfrm>
          </p:grpSpPr>
          <p:sp>
            <p:nvSpPr>
              <p:cNvPr id="30" name="Freeform 1088"/>
              <p:cNvSpPr>
                <a:spLocks/>
              </p:cNvSpPr>
              <p:nvPr/>
            </p:nvSpPr>
            <p:spPr bwMode="auto">
              <a:xfrm>
                <a:off x="8153400" y="4241801"/>
                <a:ext cx="944562" cy="412750"/>
              </a:xfrm>
              <a:custGeom>
                <a:avLst/>
                <a:gdLst>
                  <a:gd name="T0" fmla="*/ 11112 w 595"/>
                  <a:gd name="T1" fmla="*/ 412750 h 260"/>
                  <a:gd name="T2" fmla="*/ 944562 w 595"/>
                  <a:gd name="T3" fmla="*/ 412750 h 260"/>
                  <a:gd name="T4" fmla="*/ 123825 w 595"/>
                  <a:gd name="T5" fmla="*/ 0 h 260"/>
                  <a:gd name="T6" fmla="*/ 0 w 595"/>
                  <a:gd name="T7" fmla="*/ 0 h 260"/>
                  <a:gd name="T8" fmla="*/ 11112 w 595"/>
                  <a:gd name="T9" fmla="*/ 412750 h 2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95" h="260">
                    <a:moveTo>
                      <a:pt x="7" y="260"/>
                    </a:moveTo>
                    <a:lnTo>
                      <a:pt x="595" y="260"/>
                    </a:lnTo>
                    <a:lnTo>
                      <a:pt x="78" y="0"/>
                    </a:lnTo>
                    <a:lnTo>
                      <a:pt x="0" y="0"/>
                    </a:lnTo>
                    <a:lnTo>
                      <a:pt x="7" y="260"/>
                    </a:lnTo>
                    <a:close/>
                  </a:path>
                </a:pathLst>
              </a:custGeom>
              <a:solidFill>
                <a:srgbClr val="06B0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" name="Freeform 1092"/>
              <p:cNvSpPr>
                <a:spLocks/>
              </p:cNvSpPr>
              <p:nvPr/>
            </p:nvSpPr>
            <p:spPr bwMode="auto">
              <a:xfrm>
                <a:off x="8164513" y="4654551"/>
                <a:ext cx="933450" cy="1230313"/>
              </a:xfrm>
              <a:custGeom>
                <a:avLst/>
                <a:gdLst>
                  <a:gd name="T0" fmla="*/ 0 w 249"/>
                  <a:gd name="T1" fmla="*/ 763772 h 327"/>
                  <a:gd name="T2" fmla="*/ 464851 w 249"/>
                  <a:gd name="T3" fmla="*/ 1230313 h 327"/>
                  <a:gd name="T4" fmla="*/ 933450 w 249"/>
                  <a:gd name="T5" fmla="*/ 763772 h 327"/>
                  <a:gd name="T6" fmla="*/ 933450 w 249"/>
                  <a:gd name="T7" fmla="*/ 0 h 327"/>
                  <a:gd name="T8" fmla="*/ 0 w 249"/>
                  <a:gd name="T9" fmla="*/ 0 h 327"/>
                  <a:gd name="T10" fmla="*/ 0 w 249"/>
                  <a:gd name="T11" fmla="*/ 763772 h 32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9" h="327">
                    <a:moveTo>
                      <a:pt x="0" y="203"/>
                    </a:moveTo>
                    <a:cubicBezTo>
                      <a:pt x="0" y="271"/>
                      <a:pt x="56" y="327"/>
                      <a:pt x="124" y="327"/>
                    </a:cubicBezTo>
                    <a:cubicBezTo>
                      <a:pt x="193" y="327"/>
                      <a:pt x="249" y="271"/>
                      <a:pt x="249" y="203"/>
                    </a:cubicBezTo>
                    <a:cubicBezTo>
                      <a:pt x="249" y="0"/>
                      <a:pt x="249" y="0"/>
                      <a:pt x="249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08D9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2" name="Freeform 1097"/>
              <p:cNvSpPr>
                <a:spLocks/>
              </p:cNvSpPr>
              <p:nvPr/>
            </p:nvSpPr>
            <p:spPr bwMode="auto">
              <a:xfrm>
                <a:off x="8153400" y="3929063"/>
                <a:ext cx="123825" cy="312738"/>
              </a:xfrm>
              <a:custGeom>
                <a:avLst/>
                <a:gdLst>
                  <a:gd name="T0" fmla="*/ 0 w 33"/>
                  <a:gd name="T1" fmla="*/ 90430 h 83"/>
                  <a:gd name="T2" fmla="*/ 0 w 33"/>
                  <a:gd name="T3" fmla="*/ 312738 h 83"/>
                  <a:gd name="T4" fmla="*/ 123825 w 33"/>
                  <a:gd name="T5" fmla="*/ 312738 h 83"/>
                  <a:gd name="T6" fmla="*/ 97559 w 33"/>
                  <a:gd name="T7" fmla="*/ 0 h 83"/>
                  <a:gd name="T8" fmla="*/ 0 w 33"/>
                  <a:gd name="T9" fmla="*/ 90430 h 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" h="83">
                    <a:moveTo>
                      <a:pt x="0" y="24"/>
                    </a:moveTo>
                    <a:cubicBezTo>
                      <a:pt x="0" y="83"/>
                      <a:pt x="0" y="83"/>
                      <a:pt x="0" y="83"/>
                    </a:cubicBezTo>
                    <a:cubicBezTo>
                      <a:pt x="33" y="83"/>
                      <a:pt x="33" y="83"/>
                      <a:pt x="33" y="83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15" y="11"/>
                      <a:pt x="5" y="20"/>
                      <a:pt x="0" y="24"/>
                    </a:cubicBezTo>
                    <a:close/>
                  </a:path>
                </a:pathLst>
              </a:custGeom>
              <a:solidFill>
                <a:srgbClr val="08D9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6" name="Группа 1294"/>
            <p:cNvGrpSpPr>
              <a:grpSpLocks/>
            </p:cNvGrpSpPr>
            <p:nvPr/>
          </p:nvGrpSpPr>
          <p:grpSpPr bwMode="auto">
            <a:xfrm>
              <a:off x="8277225" y="3786188"/>
              <a:ext cx="1804988" cy="2098676"/>
              <a:chOff x="8277225" y="3786188"/>
              <a:chExt cx="1804988" cy="2098676"/>
            </a:xfrm>
          </p:grpSpPr>
          <p:sp>
            <p:nvSpPr>
              <p:cNvPr id="27" name="Freeform 1087"/>
              <p:cNvSpPr>
                <a:spLocks/>
              </p:cNvSpPr>
              <p:nvPr/>
            </p:nvSpPr>
            <p:spPr bwMode="auto">
              <a:xfrm>
                <a:off x="8307388" y="4241801"/>
                <a:ext cx="1774825" cy="412750"/>
              </a:xfrm>
              <a:custGeom>
                <a:avLst/>
                <a:gdLst>
                  <a:gd name="T0" fmla="*/ 0 w 1118"/>
                  <a:gd name="T1" fmla="*/ 0 h 260"/>
                  <a:gd name="T2" fmla="*/ 839788 w 1118"/>
                  <a:gd name="T3" fmla="*/ 412750 h 260"/>
                  <a:gd name="T4" fmla="*/ 1774825 w 1118"/>
                  <a:gd name="T5" fmla="*/ 412750 h 260"/>
                  <a:gd name="T6" fmla="*/ 123825 w 1118"/>
                  <a:gd name="T7" fmla="*/ 0 h 260"/>
                  <a:gd name="T8" fmla="*/ 0 w 1118"/>
                  <a:gd name="T9" fmla="*/ 0 h 2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18" h="260">
                    <a:moveTo>
                      <a:pt x="0" y="0"/>
                    </a:moveTo>
                    <a:lnTo>
                      <a:pt x="529" y="260"/>
                    </a:lnTo>
                    <a:lnTo>
                      <a:pt x="1118" y="260"/>
                    </a:lnTo>
                    <a:lnTo>
                      <a:pt x="7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2B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" name="Freeform 1091"/>
              <p:cNvSpPr>
                <a:spLocks/>
              </p:cNvSpPr>
              <p:nvPr/>
            </p:nvSpPr>
            <p:spPr bwMode="auto">
              <a:xfrm>
                <a:off x="9147175" y="4654551"/>
                <a:ext cx="935037" cy="1230313"/>
              </a:xfrm>
              <a:custGeom>
                <a:avLst/>
                <a:gdLst>
                  <a:gd name="T0" fmla="*/ 0 w 249"/>
                  <a:gd name="T1" fmla="*/ 763772 h 327"/>
                  <a:gd name="T2" fmla="*/ 469396 w 249"/>
                  <a:gd name="T3" fmla="*/ 1230313 h 327"/>
                  <a:gd name="T4" fmla="*/ 935037 w 249"/>
                  <a:gd name="T5" fmla="*/ 763772 h 327"/>
                  <a:gd name="T6" fmla="*/ 935037 w 249"/>
                  <a:gd name="T7" fmla="*/ 0 h 327"/>
                  <a:gd name="T8" fmla="*/ 0 w 249"/>
                  <a:gd name="T9" fmla="*/ 0 h 327"/>
                  <a:gd name="T10" fmla="*/ 0 w 249"/>
                  <a:gd name="T11" fmla="*/ 763772 h 32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9" h="327">
                    <a:moveTo>
                      <a:pt x="0" y="203"/>
                    </a:moveTo>
                    <a:cubicBezTo>
                      <a:pt x="0" y="271"/>
                      <a:pt x="56" y="327"/>
                      <a:pt x="125" y="327"/>
                    </a:cubicBezTo>
                    <a:cubicBezTo>
                      <a:pt x="193" y="327"/>
                      <a:pt x="249" y="271"/>
                      <a:pt x="249" y="203"/>
                    </a:cubicBezTo>
                    <a:cubicBezTo>
                      <a:pt x="249" y="0"/>
                      <a:pt x="249" y="0"/>
                      <a:pt x="249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2D4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" name="Freeform 1098"/>
              <p:cNvSpPr>
                <a:spLocks/>
              </p:cNvSpPr>
              <p:nvPr/>
            </p:nvSpPr>
            <p:spPr bwMode="auto">
              <a:xfrm>
                <a:off x="8277225" y="3786188"/>
                <a:ext cx="153987" cy="455613"/>
              </a:xfrm>
              <a:custGeom>
                <a:avLst/>
                <a:gdLst>
                  <a:gd name="T0" fmla="*/ 0 w 41"/>
                  <a:gd name="T1" fmla="*/ 112962 h 121"/>
                  <a:gd name="T2" fmla="*/ 30046 w 41"/>
                  <a:gd name="T3" fmla="*/ 455613 h 121"/>
                  <a:gd name="T4" fmla="*/ 153987 w 41"/>
                  <a:gd name="T5" fmla="*/ 455613 h 121"/>
                  <a:gd name="T6" fmla="*/ 90139 w 41"/>
                  <a:gd name="T7" fmla="*/ 0 h 121"/>
                  <a:gd name="T8" fmla="*/ 0 w 41"/>
                  <a:gd name="T9" fmla="*/ 112962 h 1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121">
                    <a:moveTo>
                      <a:pt x="0" y="30"/>
                    </a:moveTo>
                    <a:cubicBezTo>
                      <a:pt x="8" y="121"/>
                      <a:pt x="8" y="121"/>
                      <a:pt x="8" y="121"/>
                    </a:cubicBezTo>
                    <a:cubicBezTo>
                      <a:pt x="41" y="121"/>
                      <a:pt x="41" y="121"/>
                      <a:pt x="41" y="121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6" y="11"/>
                      <a:pt x="8" y="21"/>
                      <a:pt x="0" y="30"/>
                    </a:cubicBezTo>
                    <a:close/>
                  </a:path>
                </a:pathLst>
              </a:custGeom>
              <a:solidFill>
                <a:srgbClr val="2D4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39" name="Группа 38"/>
          <p:cNvGrpSpPr/>
          <p:nvPr/>
        </p:nvGrpSpPr>
        <p:grpSpPr>
          <a:xfrm>
            <a:off x="6480063" y="5800367"/>
            <a:ext cx="3719513" cy="762000"/>
            <a:chOff x="6280150" y="5035551"/>
            <a:chExt cx="3719513" cy="762000"/>
          </a:xfrm>
          <a:effectLst>
            <a:outerShdw blurRad="50800" dist="38100" dir="30000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40" name="Oval 1099"/>
            <p:cNvSpPr>
              <a:spLocks noChangeArrowheads="1"/>
            </p:cNvSpPr>
            <p:nvPr/>
          </p:nvSpPr>
          <p:spPr bwMode="auto">
            <a:xfrm>
              <a:off x="9234488" y="5035551"/>
              <a:ext cx="765175" cy="762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41" name="Oval 1100"/>
            <p:cNvSpPr>
              <a:spLocks noChangeArrowheads="1"/>
            </p:cNvSpPr>
            <p:nvPr/>
          </p:nvSpPr>
          <p:spPr bwMode="auto">
            <a:xfrm>
              <a:off x="8239125" y="5035551"/>
              <a:ext cx="765175" cy="762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42" name="Oval 1101"/>
            <p:cNvSpPr>
              <a:spLocks noChangeArrowheads="1"/>
            </p:cNvSpPr>
            <p:nvPr/>
          </p:nvSpPr>
          <p:spPr bwMode="auto">
            <a:xfrm>
              <a:off x="7273925" y="5035551"/>
              <a:ext cx="762000" cy="762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43" name="Oval 1102"/>
            <p:cNvSpPr>
              <a:spLocks noChangeArrowheads="1"/>
            </p:cNvSpPr>
            <p:nvPr/>
          </p:nvSpPr>
          <p:spPr bwMode="auto">
            <a:xfrm>
              <a:off x="6280150" y="5035551"/>
              <a:ext cx="765175" cy="762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</p:grpSp>
      <p:grpSp>
        <p:nvGrpSpPr>
          <p:cNvPr id="44" name="Группа 1289"/>
          <p:cNvGrpSpPr>
            <a:grpSpLocks/>
          </p:cNvGrpSpPr>
          <p:nvPr/>
        </p:nvGrpSpPr>
        <p:grpSpPr bwMode="auto">
          <a:xfrm>
            <a:off x="6583166" y="5845315"/>
            <a:ext cx="3516788" cy="649366"/>
            <a:chOff x="6383239" y="5080142"/>
            <a:chExt cx="3516788" cy="649367"/>
          </a:xfrm>
        </p:grpSpPr>
        <p:sp>
          <p:nvSpPr>
            <p:cNvPr id="45" name="Rectangle 1103"/>
            <p:cNvSpPr>
              <a:spLocks noChangeArrowheads="1"/>
            </p:cNvSpPr>
            <p:nvPr/>
          </p:nvSpPr>
          <p:spPr bwMode="auto">
            <a:xfrm>
              <a:off x="9329358" y="5080142"/>
              <a:ext cx="570669" cy="615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altLang="ru-RU" sz="4000" b="1" dirty="0">
                  <a:solidFill>
                    <a:srgbClr val="2D41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04</a:t>
              </a:r>
              <a:endParaRPr lang="ru-RU" alt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1104"/>
            <p:cNvSpPr>
              <a:spLocks noChangeArrowheads="1"/>
            </p:cNvSpPr>
            <p:nvPr/>
          </p:nvSpPr>
          <p:spPr bwMode="auto">
            <a:xfrm>
              <a:off x="8334821" y="5084904"/>
              <a:ext cx="570669" cy="615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altLang="ru-RU" sz="4000" b="1" dirty="0">
                  <a:solidFill>
                    <a:srgbClr val="08D9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  <a:endParaRPr lang="ru-RU" alt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Rectangle 1105"/>
            <p:cNvSpPr>
              <a:spLocks noChangeArrowheads="1"/>
            </p:cNvSpPr>
            <p:nvPr/>
          </p:nvSpPr>
          <p:spPr bwMode="auto">
            <a:xfrm>
              <a:off x="7377002" y="5084904"/>
              <a:ext cx="570669" cy="615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altLang="ru-RU" sz="4000" b="1" dirty="0">
                  <a:solidFill>
                    <a:srgbClr val="F98A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ru-RU" alt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Rectangle 1106"/>
            <p:cNvSpPr>
              <a:spLocks noChangeArrowheads="1"/>
            </p:cNvSpPr>
            <p:nvPr/>
          </p:nvSpPr>
          <p:spPr bwMode="auto">
            <a:xfrm>
              <a:off x="6383239" y="5113955"/>
              <a:ext cx="570669" cy="615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altLang="ru-RU" sz="4000" b="1" dirty="0">
                  <a:solidFill>
                    <a:srgbClr val="FF2E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ru-RU" alt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Группа 1296"/>
          <p:cNvGrpSpPr>
            <a:grpSpLocks/>
          </p:cNvGrpSpPr>
          <p:nvPr/>
        </p:nvGrpSpPr>
        <p:grpSpPr bwMode="auto">
          <a:xfrm>
            <a:off x="8021540" y="4108450"/>
            <a:ext cx="631825" cy="627063"/>
            <a:chOff x="7821613" y="3343276"/>
            <a:chExt cx="631824" cy="627063"/>
          </a:xfrm>
        </p:grpSpPr>
        <p:sp>
          <p:nvSpPr>
            <p:cNvPr id="50" name="Freeform 1107"/>
            <p:cNvSpPr>
              <a:spLocks/>
            </p:cNvSpPr>
            <p:nvPr/>
          </p:nvSpPr>
          <p:spPr bwMode="auto">
            <a:xfrm>
              <a:off x="7821613" y="3343276"/>
              <a:ext cx="315912" cy="627063"/>
            </a:xfrm>
            <a:custGeom>
              <a:avLst/>
              <a:gdLst>
                <a:gd name="T0" fmla="*/ 3761 w 84"/>
                <a:gd name="T1" fmla="*/ 0 h 167"/>
                <a:gd name="T2" fmla="*/ 0 w 84"/>
                <a:gd name="T3" fmla="*/ 86362 h 167"/>
                <a:gd name="T4" fmla="*/ 315912 w 84"/>
                <a:gd name="T5" fmla="*/ 627063 h 167"/>
                <a:gd name="T6" fmla="*/ 315912 w 84"/>
                <a:gd name="T7" fmla="*/ 0 h 167"/>
                <a:gd name="T8" fmla="*/ 3761 w 84"/>
                <a:gd name="T9" fmla="*/ 0 h 1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" h="167">
                  <a:moveTo>
                    <a:pt x="1" y="0"/>
                  </a:moveTo>
                  <a:cubicBezTo>
                    <a:pt x="1" y="8"/>
                    <a:pt x="0" y="15"/>
                    <a:pt x="0" y="23"/>
                  </a:cubicBezTo>
                  <a:cubicBezTo>
                    <a:pt x="0" y="103"/>
                    <a:pt x="84" y="167"/>
                    <a:pt x="84" y="167"/>
                  </a:cubicBezTo>
                  <a:cubicBezTo>
                    <a:pt x="84" y="0"/>
                    <a:pt x="84" y="0"/>
                    <a:pt x="84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CD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" name="Freeform 1108"/>
            <p:cNvSpPr>
              <a:spLocks/>
            </p:cNvSpPr>
            <p:nvPr/>
          </p:nvSpPr>
          <p:spPr bwMode="auto">
            <a:xfrm>
              <a:off x="8137525" y="3343276"/>
              <a:ext cx="315912" cy="627063"/>
            </a:xfrm>
            <a:custGeom>
              <a:avLst/>
              <a:gdLst>
                <a:gd name="T0" fmla="*/ 312151 w 84"/>
                <a:gd name="T1" fmla="*/ 0 h 167"/>
                <a:gd name="T2" fmla="*/ 0 w 84"/>
                <a:gd name="T3" fmla="*/ 0 h 167"/>
                <a:gd name="T4" fmla="*/ 0 w 84"/>
                <a:gd name="T5" fmla="*/ 627063 h 167"/>
                <a:gd name="T6" fmla="*/ 315912 w 84"/>
                <a:gd name="T7" fmla="*/ 86362 h 167"/>
                <a:gd name="T8" fmla="*/ 312151 w 84"/>
                <a:gd name="T9" fmla="*/ 0 h 1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" h="167">
                  <a:moveTo>
                    <a:pt x="8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0" y="167"/>
                    <a:pt x="84" y="103"/>
                    <a:pt x="84" y="23"/>
                  </a:cubicBezTo>
                  <a:cubicBezTo>
                    <a:pt x="84" y="15"/>
                    <a:pt x="84" y="8"/>
                    <a:pt x="83" y="0"/>
                  </a:cubicBezTo>
                  <a:close/>
                </a:path>
              </a:pathLst>
            </a:custGeom>
            <a:solidFill>
              <a:srgbClr val="FFA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" name="Freeform 1109"/>
            <p:cNvSpPr>
              <a:spLocks/>
            </p:cNvSpPr>
            <p:nvPr/>
          </p:nvSpPr>
          <p:spPr bwMode="auto">
            <a:xfrm>
              <a:off x="7920038" y="3343276"/>
              <a:ext cx="217487" cy="458788"/>
            </a:xfrm>
            <a:custGeom>
              <a:avLst/>
              <a:gdLst>
                <a:gd name="T0" fmla="*/ 0 w 58"/>
                <a:gd name="T1" fmla="*/ 0 h 122"/>
                <a:gd name="T2" fmla="*/ 217487 w 58"/>
                <a:gd name="T3" fmla="*/ 458788 h 122"/>
                <a:gd name="T4" fmla="*/ 217487 w 58"/>
                <a:gd name="T5" fmla="*/ 0 h 122"/>
                <a:gd name="T6" fmla="*/ 0 w 58"/>
                <a:gd name="T7" fmla="*/ 0 h 12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8" h="122">
                  <a:moveTo>
                    <a:pt x="0" y="0"/>
                  </a:moveTo>
                  <a:cubicBezTo>
                    <a:pt x="9" y="69"/>
                    <a:pt x="58" y="122"/>
                    <a:pt x="58" y="122"/>
                  </a:cubicBezTo>
                  <a:cubicBezTo>
                    <a:pt x="58" y="0"/>
                    <a:pt x="58" y="0"/>
                    <a:pt x="5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E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3" name="Freeform 1110"/>
            <p:cNvSpPr>
              <a:spLocks/>
            </p:cNvSpPr>
            <p:nvPr/>
          </p:nvSpPr>
          <p:spPr bwMode="auto">
            <a:xfrm>
              <a:off x="8137525" y="3343276"/>
              <a:ext cx="217487" cy="458788"/>
            </a:xfrm>
            <a:custGeom>
              <a:avLst/>
              <a:gdLst>
                <a:gd name="T0" fmla="*/ 0 w 58"/>
                <a:gd name="T1" fmla="*/ 0 h 122"/>
                <a:gd name="T2" fmla="*/ 0 w 58"/>
                <a:gd name="T3" fmla="*/ 458788 h 122"/>
                <a:gd name="T4" fmla="*/ 217487 w 58"/>
                <a:gd name="T5" fmla="*/ 0 h 122"/>
                <a:gd name="T6" fmla="*/ 0 w 58"/>
                <a:gd name="T7" fmla="*/ 0 h 12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8" h="122">
                  <a:moveTo>
                    <a:pt x="0" y="0"/>
                  </a:moveTo>
                  <a:cubicBezTo>
                    <a:pt x="0" y="122"/>
                    <a:pt x="0" y="122"/>
                    <a:pt x="0" y="122"/>
                  </a:cubicBezTo>
                  <a:cubicBezTo>
                    <a:pt x="0" y="122"/>
                    <a:pt x="49" y="69"/>
                    <a:pt x="5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DE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54" name="Группа 1297"/>
          <p:cNvGrpSpPr>
            <a:grpSpLocks/>
          </p:cNvGrpSpPr>
          <p:nvPr/>
        </p:nvGrpSpPr>
        <p:grpSpPr bwMode="auto">
          <a:xfrm>
            <a:off x="7327802" y="1743075"/>
            <a:ext cx="2035175" cy="2854325"/>
            <a:chOff x="7127875" y="977901"/>
            <a:chExt cx="2035175" cy="2854325"/>
          </a:xfrm>
        </p:grpSpPr>
        <p:sp>
          <p:nvSpPr>
            <p:cNvPr id="55" name="Freeform 1111"/>
            <p:cNvSpPr>
              <a:spLocks/>
            </p:cNvSpPr>
            <p:nvPr/>
          </p:nvSpPr>
          <p:spPr bwMode="auto">
            <a:xfrm>
              <a:off x="7491413" y="1328738"/>
              <a:ext cx="1306512" cy="1981200"/>
            </a:xfrm>
            <a:custGeom>
              <a:avLst/>
              <a:gdLst>
                <a:gd name="T0" fmla="*/ 1212653 w 348"/>
                <a:gd name="T1" fmla="*/ 481202 h 527"/>
                <a:gd name="T2" fmla="*/ 1028690 w 348"/>
                <a:gd name="T3" fmla="*/ 105263 h 527"/>
                <a:gd name="T4" fmla="*/ 961112 w 348"/>
                <a:gd name="T5" fmla="*/ 0 h 527"/>
                <a:gd name="T6" fmla="*/ 653256 w 348"/>
                <a:gd name="T7" fmla="*/ 86466 h 527"/>
                <a:gd name="T8" fmla="*/ 345400 w 348"/>
                <a:gd name="T9" fmla="*/ 0 h 527"/>
                <a:gd name="T10" fmla="*/ 277822 w 348"/>
                <a:gd name="T11" fmla="*/ 105263 h 527"/>
                <a:gd name="T12" fmla="*/ 97613 w 348"/>
                <a:gd name="T13" fmla="*/ 481202 h 527"/>
                <a:gd name="T14" fmla="*/ 7509 w 348"/>
                <a:gd name="T15" fmla="*/ 853382 h 527"/>
                <a:gd name="T16" fmla="*/ 0 w 348"/>
                <a:gd name="T17" fmla="*/ 992480 h 527"/>
                <a:gd name="T18" fmla="*/ 11263 w 348"/>
                <a:gd name="T19" fmla="*/ 1229321 h 527"/>
                <a:gd name="T20" fmla="*/ 67578 w 348"/>
                <a:gd name="T21" fmla="*/ 1605261 h 527"/>
                <a:gd name="T22" fmla="*/ 172700 w 348"/>
                <a:gd name="T23" fmla="*/ 1913531 h 527"/>
                <a:gd name="T24" fmla="*/ 277822 w 348"/>
                <a:gd name="T25" fmla="*/ 1981200 h 527"/>
                <a:gd name="T26" fmla="*/ 1032445 w 348"/>
                <a:gd name="T27" fmla="*/ 1981200 h 527"/>
                <a:gd name="T28" fmla="*/ 1137566 w 348"/>
                <a:gd name="T29" fmla="*/ 1913531 h 527"/>
                <a:gd name="T30" fmla="*/ 1238934 w 348"/>
                <a:gd name="T31" fmla="*/ 1605261 h 527"/>
                <a:gd name="T32" fmla="*/ 1299003 w 348"/>
                <a:gd name="T33" fmla="*/ 1229321 h 527"/>
                <a:gd name="T34" fmla="*/ 1306512 w 348"/>
                <a:gd name="T35" fmla="*/ 992480 h 527"/>
                <a:gd name="T36" fmla="*/ 1299003 w 348"/>
                <a:gd name="T37" fmla="*/ 853382 h 527"/>
                <a:gd name="T38" fmla="*/ 1212653 w 348"/>
                <a:gd name="T39" fmla="*/ 481202 h 52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48" h="527">
                  <a:moveTo>
                    <a:pt x="323" y="128"/>
                  </a:moveTo>
                  <a:cubicBezTo>
                    <a:pt x="309" y="91"/>
                    <a:pt x="292" y="57"/>
                    <a:pt x="274" y="28"/>
                  </a:cubicBezTo>
                  <a:cubicBezTo>
                    <a:pt x="268" y="18"/>
                    <a:pt x="262" y="9"/>
                    <a:pt x="256" y="0"/>
                  </a:cubicBezTo>
                  <a:cubicBezTo>
                    <a:pt x="234" y="14"/>
                    <a:pt x="205" y="23"/>
                    <a:pt x="174" y="23"/>
                  </a:cubicBezTo>
                  <a:cubicBezTo>
                    <a:pt x="143" y="23"/>
                    <a:pt x="114" y="14"/>
                    <a:pt x="92" y="0"/>
                  </a:cubicBezTo>
                  <a:cubicBezTo>
                    <a:pt x="86" y="9"/>
                    <a:pt x="80" y="18"/>
                    <a:pt x="74" y="28"/>
                  </a:cubicBezTo>
                  <a:cubicBezTo>
                    <a:pt x="56" y="57"/>
                    <a:pt x="39" y="91"/>
                    <a:pt x="26" y="128"/>
                  </a:cubicBezTo>
                  <a:cubicBezTo>
                    <a:pt x="14" y="159"/>
                    <a:pt x="6" y="192"/>
                    <a:pt x="2" y="227"/>
                  </a:cubicBezTo>
                  <a:cubicBezTo>
                    <a:pt x="1" y="240"/>
                    <a:pt x="0" y="252"/>
                    <a:pt x="0" y="264"/>
                  </a:cubicBezTo>
                  <a:cubicBezTo>
                    <a:pt x="0" y="286"/>
                    <a:pt x="1" y="307"/>
                    <a:pt x="3" y="327"/>
                  </a:cubicBezTo>
                  <a:cubicBezTo>
                    <a:pt x="6" y="362"/>
                    <a:pt x="11" y="396"/>
                    <a:pt x="18" y="427"/>
                  </a:cubicBezTo>
                  <a:cubicBezTo>
                    <a:pt x="26" y="457"/>
                    <a:pt x="35" y="484"/>
                    <a:pt x="46" y="509"/>
                  </a:cubicBezTo>
                  <a:cubicBezTo>
                    <a:pt x="50" y="519"/>
                    <a:pt x="63" y="527"/>
                    <a:pt x="74" y="527"/>
                  </a:cubicBezTo>
                  <a:cubicBezTo>
                    <a:pt x="275" y="527"/>
                    <a:pt x="275" y="527"/>
                    <a:pt x="275" y="527"/>
                  </a:cubicBezTo>
                  <a:cubicBezTo>
                    <a:pt x="286" y="527"/>
                    <a:pt x="298" y="519"/>
                    <a:pt x="303" y="509"/>
                  </a:cubicBezTo>
                  <a:cubicBezTo>
                    <a:pt x="314" y="484"/>
                    <a:pt x="323" y="457"/>
                    <a:pt x="330" y="427"/>
                  </a:cubicBezTo>
                  <a:cubicBezTo>
                    <a:pt x="337" y="396"/>
                    <a:pt x="343" y="362"/>
                    <a:pt x="346" y="327"/>
                  </a:cubicBezTo>
                  <a:cubicBezTo>
                    <a:pt x="347" y="307"/>
                    <a:pt x="348" y="286"/>
                    <a:pt x="348" y="264"/>
                  </a:cubicBezTo>
                  <a:cubicBezTo>
                    <a:pt x="348" y="252"/>
                    <a:pt x="348" y="240"/>
                    <a:pt x="346" y="227"/>
                  </a:cubicBezTo>
                  <a:cubicBezTo>
                    <a:pt x="343" y="192"/>
                    <a:pt x="334" y="159"/>
                    <a:pt x="323" y="128"/>
                  </a:cubicBezTo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6" name="Freeform 1112"/>
            <p:cNvSpPr>
              <a:spLocks/>
            </p:cNvSpPr>
            <p:nvPr/>
          </p:nvSpPr>
          <p:spPr bwMode="auto">
            <a:xfrm>
              <a:off x="7837488" y="977901"/>
              <a:ext cx="615950" cy="436563"/>
            </a:xfrm>
            <a:custGeom>
              <a:avLst/>
              <a:gdLst>
                <a:gd name="T0" fmla="*/ 405626 w 164"/>
                <a:gd name="T1" fmla="*/ 79033 h 116"/>
                <a:gd name="T2" fmla="*/ 356800 w 164"/>
                <a:gd name="T3" fmla="*/ 26344 h 116"/>
                <a:gd name="T4" fmla="*/ 259150 w 164"/>
                <a:gd name="T5" fmla="*/ 26344 h 116"/>
                <a:gd name="T6" fmla="*/ 210324 w 164"/>
                <a:gd name="T7" fmla="*/ 79033 h 116"/>
                <a:gd name="T8" fmla="*/ 0 w 164"/>
                <a:gd name="T9" fmla="*/ 350003 h 116"/>
                <a:gd name="T10" fmla="*/ 307975 w 164"/>
                <a:gd name="T11" fmla="*/ 436563 h 116"/>
                <a:gd name="T12" fmla="*/ 615950 w 164"/>
                <a:gd name="T13" fmla="*/ 350003 h 116"/>
                <a:gd name="T14" fmla="*/ 405626 w 164"/>
                <a:gd name="T15" fmla="*/ 79033 h 1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4" h="116">
                  <a:moveTo>
                    <a:pt x="108" y="21"/>
                  </a:moveTo>
                  <a:cubicBezTo>
                    <a:pt x="103" y="16"/>
                    <a:pt x="99" y="11"/>
                    <a:pt x="95" y="7"/>
                  </a:cubicBezTo>
                  <a:cubicBezTo>
                    <a:pt x="88" y="0"/>
                    <a:pt x="76" y="0"/>
                    <a:pt x="69" y="7"/>
                  </a:cubicBezTo>
                  <a:cubicBezTo>
                    <a:pt x="65" y="11"/>
                    <a:pt x="61" y="16"/>
                    <a:pt x="56" y="21"/>
                  </a:cubicBezTo>
                  <a:cubicBezTo>
                    <a:pt x="41" y="38"/>
                    <a:pt x="21" y="63"/>
                    <a:pt x="0" y="93"/>
                  </a:cubicBezTo>
                  <a:cubicBezTo>
                    <a:pt x="22" y="107"/>
                    <a:pt x="51" y="116"/>
                    <a:pt x="82" y="116"/>
                  </a:cubicBezTo>
                  <a:cubicBezTo>
                    <a:pt x="113" y="116"/>
                    <a:pt x="142" y="107"/>
                    <a:pt x="164" y="93"/>
                  </a:cubicBezTo>
                  <a:cubicBezTo>
                    <a:pt x="143" y="63"/>
                    <a:pt x="123" y="38"/>
                    <a:pt x="108" y="21"/>
                  </a:cubicBezTo>
                </a:path>
              </a:pathLst>
            </a:custGeom>
            <a:solidFill>
              <a:srgbClr val="DF2F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7" name="Freeform 1113"/>
            <p:cNvSpPr>
              <a:spLocks/>
            </p:cNvSpPr>
            <p:nvPr/>
          </p:nvSpPr>
          <p:spPr bwMode="auto">
            <a:xfrm>
              <a:off x="7780338" y="3309938"/>
              <a:ext cx="714375" cy="44450"/>
            </a:xfrm>
            <a:custGeom>
              <a:avLst/>
              <a:gdLst>
                <a:gd name="T0" fmla="*/ 0 w 190"/>
                <a:gd name="T1" fmla="*/ 0 h 12"/>
                <a:gd name="T2" fmla="*/ 11280 w 190"/>
                <a:gd name="T3" fmla="*/ 18521 h 12"/>
                <a:gd name="T4" fmla="*/ 56398 w 190"/>
                <a:gd name="T5" fmla="*/ 44450 h 12"/>
                <a:gd name="T6" fmla="*/ 657977 w 190"/>
                <a:gd name="T7" fmla="*/ 44450 h 12"/>
                <a:gd name="T8" fmla="*/ 703095 w 190"/>
                <a:gd name="T9" fmla="*/ 18521 h 12"/>
                <a:gd name="T10" fmla="*/ 714375 w 190"/>
                <a:gd name="T11" fmla="*/ 0 h 12"/>
                <a:gd name="T12" fmla="*/ 0 w 190"/>
                <a:gd name="T13" fmla="*/ 0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0" h="12">
                  <a:moveTo>
                    <a:pt x="0" y="0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6" y="9"/>
                    <a:pt x="10" y="12"/>
                    <a:pt x="15" y="12"/>
                  </a:cubicBezTo>
                  <a:cubicBezTo>
                    <a:pt x="175" y="12"/>
                    <a:pt x="175" y="12"/>
                    <a:pt x="175" y="12"/>
                  </a:cubicBezTo>
                  <a:cubicBezTo>
                    <a:pt x="180" y="12"/>
                    <a:pt x="184" y="9"/>
                    <a:pt x="187" y="5"/>
                  </a:cubicBezTo>
                  <a:cubicBezTo>
                    <a:pt x="190" y="0"/>
                    <a:pt x="190" y="0"/>
                    <a:pt x="1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8" name="Freeform 1114"/>
            <p:cNvSpPr>
              <a:spLocks noEditPoints="1"/>
            </p:cNvSpPr>
            <p:nvPr/>
          </p:nvSpPr>
          <p:spPr bwMode="auto">
            <a:xfrm>
              <a:off x="7491413" y="985838"/>
              <a:ext cx="1303337" cy="2255838"/>
            </a:xfrm>
            <a:custGeom>
              <a:avLst/>
              <a:gdLst>
                <a:gd name="T0" fmla="*/ 1194413 w 347"/>
                <a:gd name="T1" fmla="*/ 2101689 h 600"/>
                <a:gd name="T2" fmla="*/ 1138072 w 347"/>
                <a:gd name="T3" fmla="*/ 2255838 h 600"/>
                <a:gd name="T4" fmla="*/ 1138072 w 347"/>
                <a:gd name="T5" fmla="*/ 2255838 h 600"/>
                <a:gd name="T6" fmla="*/ 1138072 w 347"/>
                <a:gd name="T7" fmla="*/ 2255838 h 600"/>
                <a:gd name="T8" fmla="*/ 1194413 w 347"/>
                <a:gd name="T9" fmla="*/ 2101689 h 600"/>
                <a:gd name="T10" fmla="*/ 67608 w 347"/>
                <a:gd name="T11" fmla="*/ 1947540 h 600"/>
                <a:gd name="T12" fmla="*/ 169021 w 347"/>
                <a:gd name="T13" fmla="*/ 2252078 h 600"/>
                <a:gd name="T14" fmla="*/ 169021 w 347"/>
                <a:gd name="T15" fmla="*/ 2252078 h 600"/>
                <a:gd name="T16" fmla="*/ 67608 w 347"/>
                <a:gd name="T17" fmla="*/ 1947540 h 600"/>
                <a:gd name="T18" fmla="*/ 30048 w 347"/>
                <a:gd name="T19" fmla="*/ 1748274 h 600"/>
                <a:gd name="T20" fmla="*/ 67608 w 347"/>
                <a:gd name="T21" fmla="*/ 1947540 h 600"/>
                <a:gd name="T22" fmla="*/ 30048 w 347"/>
                <a:gd name="T23" fmla="*/ 1748274 h 600"/>
                <a:gd name="T24" fmla="*/ 0 w 347"/>
                <a:gd name="T25" fmla="*/ 1342224 h 600"/>
                <a:gd name="T26" fmla="*/ 3756 w 347"/>
                <a:gd name="T27" fmla="*/ 1477574 h 600"/>
                <a:gd name="T28" fmla="*/ 0 w 347"/>
                <a:gd name="T29" fmla="*/ 1342224 h 600"/>
                <a:gd name="T30" fmla="*/ 1288313 w 347"/>
                <a:gd name="T31" fmla="*/ 1116640 h 600"/>
                <a:gd name="T32" fmla="*/ 1299581 w 347"/>
                <a:gd name="T33" fmla="*/ 1195594 h 600"/>
                <a:gd name="T34" fmla="*/ 1303337 w 347"/>
                <a:gd name="T35" fmla="*/ 1233191 h 600"/>
                <a:gd name="T36" fmla="*/ 1299581 w 347"/>
                <a:gd name="T37" fmla="*/ 1195594 h 600"/>
                <a:gd name="T38" fmla="*/ 1288313 w 347"/>
                <a:gd name="T39" fmla="*/ 1116640 h 600"/>
                <a:gd name="T40" fmla="*/ 604718 w 347"/>
                <a:gd name="T41" fmla="*/ 22558 h 600"/>
                <a:gd name="T42" fmla="*/ 555890 w 347"/>
                <a:gd name="T43" fmla="*/ 71435 h 600"/>
                <a:gd name="T44" fmla="*/ 552134 w 347"/>
                <a:gd name="T45" fmla="*/ 75195 h 600"/>
                <a:gd name="T46" fmla="*/ 555890 w 347"/>
                <a:gd name="T47" fmla="*/ 71435 h 600"/>
                <a:gd name="T48" fmla="*/ 604718 w 347"/>
                <a:gd name="T49" fmla="*/ 22558 h 600"/>
                <a:gd name="T50" fmla="*/ 612230 w 347"/>
                <a:gd name="T51" fmla="*/ 15039 h 600"/>
                <a:gd name="T52" fmla="*/ 612230 w 347"/>
                <a:gd name="T53" fmla="*/ 15039 h 600"/>
                <a:gd name="T54" fmla="*/ 612230 w 347"/>
                <a:gd name="T55" fmla="*/ 15039 h 600"/>
                <a:gd name="T56" fmla="*/ 612230 w 347"/>
                <a:gd name="T57" fmla="*/ 15039 h 600"/>
                <a:gd name="T58" fmla="*/ 612230 w 347"/>
                <a:gd name="T59" fmla="*/ 15039 h 600"/>
                <a:gd name="T60" fmla="*/ 612230 w 347"/>
                <a:gd name="T61" fmla="*/ 15039 h 600"/>
                <a:gd name="T62" fmla="*/ 653547 w 347"/>
                <a:gd name="T63" fmla="*/ 0 h 600"/>
                <a:gd name="T64" fmla="*/ 612230 w 347"/>
                <a:gd name="T65" fmla="*/ 15039 h 600"/>
                <a:gd name="T66" fmla="*/ 653547 w 347"/>
                <a:gd name="T67" fmla="*/ 0 h 600"/>
                <a:gd name="T68" fmla="*/ 702375 w 347"/>
                <a:gd name="T69" fmla="*/ 18799 h 600"/>
                <a:gd name="T70" fmla="*/ 736179 w 347"/>
                <a:gd name="T71" fmla="*/ 56396 h 600"/>
                <a:gd name="T72" fmla="*/ 702375 w 347"/>
                <a:gd name="T73" fmla="*/ 18799 h 600"/>
                <a:gd name="T74" fmla="*/ 653547 w 347"/>
                <a:gd name="T75" fmla="*/ 0 h 60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47" h="600">
                  <a:moveTo>
                    <a:pt x="318" y="559"/>
                  </a:moveTo>
                  <a:cubicBezTo>
                    <a:pt x="314" y="573"/>
                    <a:pt x="308" y="587"/>
                    <a:pt x="303" y="600"/>
                  </a:cubicBezTo>
                  <a:cubicBezTo>
                    <a:pt x="303" y="600"/>
                    <a:pt x="303" y="600"/>
                    <a:pt x="303" y="600"/>
                  </a:cubicBezTo>
                  <a:cubicBezTo>
                    <a:pt x="303" y="600"/>
                    <a:pt x="303" y="600"/>
                    <a:pt x="303" y="600"/>
                  </a:cubicBezTo>
                  <a:cubicBezTo>
                    <a:pt x="308" y="587"/>
                    <a:pt x="314" y="573"/>
                    <a:pt x="318" y="559"/>
                  </a:cubicBezTo>
                  <a:moveTo>
                    <a:pt x="18" y="518"/>
                  </a:moveTo>
                  <a:cubicBezTo>
                    <a:pt x="26" y="548"/>
                    <a:pt x="35" y="575"/>
                    <a:pt x="45" y="599"/>
                  </a:cubicBezTo>
                  <a:cubicBezTo>
                    <a:pt x="45" y="599"/>
                    <a:pt x="45" y="599"/>
                    <a:pt x="45" y="599"/>
                  </a:cubicBezTo>
                  <a:cubicBezTo>
                    <a:pt x="35" y="575"/>
                    <a:pt x="26" y="548"/>
                    <a:pt x="18" y="518"/>
                  </a:cubicBezTo>
                  <a:moveTo>
                    <a:pt x="8" y="465"/>
                  </a:moveTo>
                  <a:cubicBezTo>
                    <a:pt x="11" y="483"/>
                    <a:pt x="14" y="501"/>
                    <a:pt x="18" y="518"/>
                  </a:cubicBezTo>
                  <a:cubicBezTo>
                    <a:pt x="14" y="501"/>
                    <a:pt x="11" y="483"/>
                    <a:pt x="8" y="465"/>
                  </a:cubicBezTo>
                  <a:moveTo>
                    <a:pt x="0" y="357"/>
                  </a:moveTo>
                  <a:cubicBezTo>
                    <a:pt x="0" y="369"/>
                    <a:pt x="0" y="381"/>
                    <a:pt x="1" y="393"/>
                  </a:cubicBezTo>
                  <a:cubicBezTo>
                    <a:pt x="0" y="381"/>
                    <a:pt x="0" y="369"/>
                    <a:pt x="0" y="357"/>
                  </a:cubicBezTo>
                  <a:moveTo>
                    <a:pt x="343" y="297"/>
                  </a:moveTo>
                  <a:cubicBezTo>
                    <a:pt x="345" y="304"/>
                    <a:pt x="346" y="311"/>
                    <a:pt x="346" y="318"/>
                  </a:cubicBezTo>
                  <a:cubicBezTo>
                    <a:pt x="347" y="321"/>
                    <a:pt x="347" y="325"/>
                    <a:pt x="347" y="328"/>
                  </a:cubicBezTo>
                  <a:cubicBezTo>
                    <a:pt x="347" y="325"/>
                    <a:pt x="347" y="321"/>
                    <a:pt x="346" y="318"/>
                  </a:cubicBezTo>
                  <a:cubicBezTo>
                    <a:pt x="346" y="311"/>
                    <a:pt x="345" y="304"/>
                    <a:pt x="343" y="297"/>
                  </a:cubicBezTo>
                  <a:moveTo>
                    <a:pt x="161" y="6"/>
                  </a:moveTo>
                  <a:cubicBezTo>
                    <a:pt x="157" y="9"/>
                    <a:pt x="153" y="14"/>
                    <a:pt x="148" y="19"/>
                  </a:cubicBezTo>
                  <a:cubicBezTo>
                    <a:pt x="148" y="19"/>
                    <a:pt x="148" y="20"/>
                    <a:pt x="147" y="20"/>
                  </a:cubicBezTo>
                  <a:cubicBezTo>
                    <a:pt x="148" y="20"/>
                    <a:pt x="148" y="19"/>
                    <a:pt x="148" y="19"/>
                  </a:cubicBezTo>
                  <a:cubicBezTo>
                    <a:pt x="153" y="14"/>
                    <a:pt x="157" y="9"/>
                    <a:pt x="161" y="6"/>
                  </a:cubicBezTo>
                  <a:moveTo>
                    <a:pt x="163" y="4"/>
                  </a:moveTo>
                  <a:cubicBezTo>
                    <a:pt x="163" y="4"/>
                    <a:pt x="163" y="4"/>
                    <a:pt x="163" y="4"/>
                  </a:cubicBezTo>
                  <a:cubicBezTo>
                    <a:pt x="163" y="4"/>
                    <a:pt x="163" y="4"/>
                    <a:pt x="163" y="4"/>
                  </a:cubicBezTo>
                  <a:moveTo>
                    <a:pt x="163" y="4"/>
                  </a:moveTo>
                  <a:cubicBezTo>
                    <a:pt x="163" y="4"/>
                    <a:pt x="163" y="4"/>
                    <a:pt x="163" y="4"/>
                  </a:cubicBezTo>
                  <a:cubicBezTo>
                    <a:pt x="163" y="4"/>
                    <a:pt x="163" y="4"/>
                    <a:pt x="163" y="4"/>
                  </a:cubicBezTo>
                  <a:moveTo>
                    <a:pt x="174" y="0"/>
                  </a:moveTo>
                  <a:cubicBezTo>
                    <a:pt x="170" y="0"/>
                    <a:pt x="166" y="1"/>
                    <a:pt x="163" y="4"/>
                  </a:cubicBezTo>
                  <a:cubicBezTo>
                    <a:pt x="166" y="1"/>
                    <a:pt x="170" y="0"/>
                    <a:pt x="174" y="0"/>
                  </a:cubicBezTo>
                  <a:cubicBezTo>
                    <a:pt x="179" y="0"/>
                    <a:pt x="184" y="2"/>
                    <a:pt x="187" y="5"/>
                  </a:cubicBezTo>
                  <a:cubicBezTo>
                    <a:pt x="190" y="8"/>
                    <a:pt x="193" y="11"/>
                    <a:pt x="196" y="15"/>
                  </a:cubicBezTo>
                  <a:cubicBezTo>
                    <a:pt x="193" y="11"/>
                    <a:pt x="190" y="8"/>
                    <a:pt x="187" y="5"/>
                  </a:cubicBezTo>
                  <a:cubicBezTo>
                    <a:pt x="184" y="2"/>
                    <a:pt x="179" y="0"/>
                    <a:pt x="174" y="0"/>
                  </a:cubicBezTo>
                </a:path>
              </a:pathLst>
            </a:custGeom>
            <a:solidFill>
              <a:srgbClr val="E6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9" name="Freeform 1115"/>
            <p:cNvSpPr>
              <a:spLocks/>
            </p:cNvSpPr>
            <p:nvPr/>
          </p:nvSpPr>
          <p:spPr bwMode="auto">
            <a:xfrm>
              <a:off x="7491413" y="1328738"/>
              <a:ext cx="1306512" cy="1981200"/>
            </a:xfrm>
            <a:custGeom>
              <a:avLst/>
              <a:gdLst>
                <a:gd name="T0" fmla="*/ 961112 w 348"/>
                <a:gd name="T1" fmla="*/ 0 h 527"/>
                <a:gd name="T2" fmla="*/ 709571 w 348"/>
                <a:gd name="T3" fmla="*/ 82707 h 527"/>
                <a:gd name="T4" fmla="*/ 732097 w 348"/>
                <a:gd name="T5" fmla="*/ 116541 h 527"/>
                <a:gd name="T6" fmla="*/ 919814 w 348"/>
                <a:gd name="T7" fmla="*/ 499999 h 527"/>
                <a:gd name="T8" fmla="*/ 1009919 w 348"/>
                <a:gd name="T9" fmla="*/ 887217 h 527"/>
                <a:gd name="T10" fmla="*/ 1017427 w 348"/>
                <a:gd name="T11" fmla="*/ 1030074 h 527"/>
                <a:gd name="T12" fmla="*/ 1006164 w 348"/>
                <a:gd name="T13" fmla="*/ 1270675 h 527"/>
                <a:gd name="T14" fmla="*/ 946095 w 348"/>
                <a:gd name="T15" fmla="*/ 1657892 h 527"/>
                <a:gd name="T16" fmla="*/ 874762 w 348"/>
                <a:gd name="T17" fmla="*/ 1894734 h 527"/>
                <a:gd name="T18" fmla="*/ 285330 w 348"/>
                <a:gd name="T19" fmla="*/ 1894734 h 527"/>
                <a:gd name="T20" fmla="*/ 187717 w 348"/>
                <a:gd name="T21" fmla="*/ 1819546 h 527"/>
                <a:gd name="T22" fmla="*/ 0 w 348"/>
                <a:gd name="T23" fmla="*/ 966164 h 527"/>
                <a:gd name="T24" fmla="*/ 0 w 348"/>
                <a:gd name="T25" fmla="*/ 992480 h 527"/>
                <a:gd name="T26" fmla="*/ 0 w 348"/>
                <a:gd name="T27" fmla="*/ 992480 h 527"/>
                <a:gd name="T28" fmla="*/ 0 w 348"/>
                <a:gd name="T29" fmla="*/ 999998 h 527"/>
                <a:gd name="T30" fmla="*/ 3754 w 348"/>
                <a:gd name="T31" fmla="*/ 1135337 h 527"/>
                <a:gd name="T32" fmla="*/ 11263 w 348"/>
                <a:gd name="T33" fmla="*/ 1229321 h 527"/>
                <a:gd name="T34" fmla="*/ 30035 w 348"/>
                <a:gd name="T35" fmla="*/ 1406013 h 527"/>
                <a:gd name="T36" fmla="*/ 67578 w 348"/>
                <a:gd name="T37" fmla="*/ 1605261 h 527"/>
                <a:gd name="T38" fmla="*/ 67578 w 348"/>
                <a:gd name="T39" fmla="*/ 1605261 h 527"/>
                <a:gd name="T40" fmla="*/ 67578 w 348"/>
                <a:gd name="T41" fmla="*/ 1605261 h 527"/>
                <a:gd name="T42" fmla="*/ 168946 w 348"/>
                <a:gd name="T43" fmla="*/ 1909772 h 527"/>
                <a:gd name="T44" fmla="*/ 277822 w 348"/>
                <a:gd name="T45" fmla="*/ 1981200 h 527"/>
                <a:gd name="T46" fmla="*/ 837219 w 348"/>
                <a:gd name="T47" fmla="*/ 1981200 h 527"/>
                <a:gd name="T48" fmla="*/ 901043 w 348"/>
                <a:gd name="T49" fmla="*/ 1981200 h 527"/>
                <a:gd name="T50" fmla="*/ 1137566 w 348"/>
                <a:gd name="T51" fmla="*/ 1913531 h 527"/>
                <a:gd name="T52" fmla="*/ 1137566 w 348"/>
                <a:gd name="T53" fmla="*/ 1913531 h 527"/>
                <a:gd name="T54" fmla="*/ 1193882 w 348"/>
                <a:gd name="T55" fmla="*/ 1759396 h 527"/>
                <a:gd name="T56" fmla="*/ 1238934 w 348"/>
                <a:gd name="T57" fmla="*/ 1605261 h 527"/>
                <a:gd name="T58" fmla="*/ 1299003 w 348"/>
                <a:gd name="T59" fmla="*/ 1229321 h 527"/>
                <a:gd name="T60" fmla="*/ 1306512 w 348"/>
                <a:gd name="T61" fmla="*/ 992480 h 527"/>
                <a:gd name="T62" fmla="*/ 1306512 w 348"/>
                <a:gd name="T63" fmla="*/ 988720 h 527"/>
                <a:gd name="T64" fmla="*/ 1302758 w 348"/>
                <a:gd name="T65" fmla="*/ 890976 h 527"/>
                <a:gd name="T66" fmla="*/ 1299003 w 348"/>
                <a:gd name="T67" fmla="*/ 853382 h 527"/>
                <a:gd name="T68" fmla="*/ 1287740 w 348"/>
                <a:gd name="T69" fmla="*/ 774435 h 527"/>
                <a:gd name="T70" fmla="*/ 1212653 w 348"/>
                <a:gd name="T71" fmla="*/ 481202 h 527"/>
                <a:gd name="T72" fmla="*/ 1028690 w 348"/>
                <a:gd name="T73" fmla="*/ 105263 h 527"/>
                <a:gd name="T74" fmla="*/ 961112 w 348"/>
                <a:gd name="T75" fmla="*/ 0 h 52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48" h="527">
                  <a:moveTo>
                    <a:pt x="256" y="0"/>
                  </a:moveTo>
                  <a:cubicBezTo>
                    <a:pt x="238" y="12"/>
                    <a:pt x="214" y="20"/>
                    <a:pt x="189" y="22"/>
                  </a:cubicBezTo>
                  <a:cubicBezTo>
                    <a:pt x="191" y="25"/>
                    <a:pt x="193" y="28"/>
                    <a:pt x="195" y="31"/>
                  </a:cubicBezTo>
                  <a:cubicBezTo>
                    <a:pt x="213" y="61"/>
                    <a:pt x="231" y="96"/>
                    <a:pt x="245" y="133"/>
                  </a:cubicBezTo>
                  <a:cubicBezTo>
                    <a:pt x="256" y="166"/>
                    <a:pt x="265" y="200"/>
                    <a:pt x="269" y="236"/>
                  </a:cubicBezTo>
                  <a:cubicBezTo>
                    <a:pt x="270" y="248"/>
                    <a:pt x="271" y="261"/>
                    <a:pt x="271" y="274"/>
                  </a:cubicBezTo>
                  <a:cubicBezTo>
                    <a:pt x="271" y="296"/>
                    <a:pt x="270" y="317"/>
                    <a:pt x="268" y="338"/>
                  </a:cubicBezTo>
                  <a:cubicBezTo>
                    <a:pt x="265" y="374"/>
                    <a:pt x="260" y="409"/>
                    <a:pt x="252" y="441"/>
                  </a:cubicBezTo>
                  <a:cubicBezTo>
                    <a:pt x="247" y="463"/>
                    <a:pt x="240" y="484"/>
                    <a:pt x="233" y="504"/>
                  </a:cubicBezTo>
                  <a:cubicBezTo>
                    <a:pt x="76" y="504"/>
                    <a:pt x="76" y="504"/>
                    <a:pt x="76" y="504"/>
                  </a:cubicBezTo>
                  <a:cubicBezTo>
                    <a:pt x="64" y="504"/>
                    <a:pt x="53" y="495"/>
                    <a:pt x="50" y="484"/>
                  </a:cubicBezTo>
                  <a:cubicBezTo>
                    <a:pt x="36" y="432"/>
                    <a:pt x="0" y="294"/>
                    <a:pt x="0" y="257"/>
                  </a:cubicBezTo>
                  <a:cubicBezTo>
                    <a:pt x="0" y="259"/>
                    <a:pt x="0" y="262"/>
                    <a:pt x="0" y="264"/>
                  </a:cubicBezTo>
                  <a:cubicBezTo>
                    <a:pt x="0" y="264"/>
                    <a:pt x="0" y="264"/>
                    <a:pt x="0" y="264"/>
                  </a:cubicBezTo>
                  <a:cubicBezTo>
                    <a:pt x="0" y="265"/>
                    <a:pt x="0" y="265"/>
                    <a:pt x="0" y="266"/>
                  </a:cubicBezTo>
                  <a:cubicBezTo>
                    <a:pt x="0" y="278"/>
                    <a:pt x="0" y="290"/>
                    <a:pt x="1" y="302"/>
                  </a:cubicBezTo>
                  <a:cubicBezTo>
                    <a:pt x="1" y="310"/>
                    <a:pt x="2" y="319"/>
                    <a:pt x="3" y="327"/>
                  </a:cubicBezTo>
                  <a:cubicBezTo>
                    <a:pt x="4" y="343"/>
                    <a:pt x="6" y="359"/>
                    <a:pt x="8" y="374"/>
                  </a:cubicBezTo>
                  <a:cubicBezTo>
                    <a:pt x="11" y="392"/>
                    <a:pt x="14" y="410"/>
                    <a:pt x="18" y="427"/>
                  </a:cubicBezTo>
                  <a:cubicBezTo>
                    <a:pt x="18" y="427"/>
                    <a:pt x="18" y="427"/>
                    <a:pt x="18" y="427"/>
                  </a:cubicBezTo>
                  <a:cubicBezTo>
                    <a:pt x="18" y="427"/>
                    <a:pt x="18" y="427"/>
                    <a:pt x="18" y="427"/>
                  </a:cubicBezTo>
                  <a:cubicBezTo>
                    <a:pt x="26" y="457"/>
                    <a:pt x="35" y="484"/>
                    <a:pt x="45" y="508"/>
                  </a:cubicBezTo>
                  <a:cubicBezTo>
                    <a:pt x="50" y="519"/>
                    <a:pt x="63" y="527"/>
                    <a:pt x="74" y="527"/>
                  </a:cubicBezTo>
                  <a:cubicBezTo>
                    <a:pt x="223" y="527"/>
                    <a:pt x="223" y="527"/>
                    <a:pt x="223" y="527"/>
                  </a:cubicBezTo>
                  <a:cubicBezTo>
                    <a:pt x="240" y="527"/>
                    <a:pt x="240" y="527"/>
                    <a:pt x="240" y="527"/>
                  </a:cubicBezTo>
                  <a:cubicBezTo>
                    <a:pt x="251" y="527"/>
                    <a:pt x="298" y="519"/>
                    <a:pt x="303" y="509"/>
                  </a:cubicBezTo>
                  <a:cubicBezTo>
                    <a:pt x="303" y="509"/>
                    <a:pt x="303" y="509"/>
                    <a:pt x="303" y="509"/>
                  </a:cubicBezTo>
                  <a:cubicBezTo>
                    <a:pt x="308" y="496"/>
                    <a:pt x="314" y="482"/>
                    <a:pt x="318" y="468"/>
                  </a:cubicBezTo>
                  <a:cubicBezTo>
                    <a:pt x="323" y="455"/>
                    <a:pt x="326" y="441"/>
                    <a:pt x="330" y="427"/>
                  </a:cubicBezTo>
                  <a:cubicBezTo>
                    <a:pt x="337" y="396"/>
                    <a:pt x="343" y="362"/>
                    <a:pt x="346" y="327"/>
                  </a:cubicBezTo>
                  <a:cubicBezTo>
                    <a:pt x="347" y="307"/>
                    <a:pt x="348" y="286"/>
                    <a:pt x="348" y="264"/>
                  </a:cubicBezTo>
                  <a:cubicBezTo>
                    <a:pt x="348" y="264"/>
                    <a:pt x="348" y="264"/>
                    <a:pt x="348" y="263"/>
                  </a:cubicBezTo>
                  <a:cubicBezTo>
                    <a:pt x="348" y="254"/>
                    <a:pt x="348" y="245"/>
                    <a:pt x="347" y="237"/>
                  </a:cubicBezTo>
                  <a:cubicBezTo>
                    <a:pt x="347" y="234"/>
                    <a:pt x="347" y="230"/>
                    <a:pt x="346" y="227"/>
                  </a:cubicBezTo>
                  <a:cubicBezTo>
                    <a:pt x="346" y="220"/>
                    <a:pt x="345" y="213"/>
                    <a:pt x="343" y="206"/>
                  </a:cubicBezTo>
                  <a:cubicBezTo>
                    <a:pt x="339" y="179"/>
                    <a:pt x="332" y="152"/>
                    <a:pt x="323" y="128"/>
                  </a:cubicBezTo>
                  <a:cubicBezTo>
                    <a:pt x="309" y="91"/>
                    <a:pt x="292" y="57"/>
                    <a:pt x="274" y="28"/>
                  </a:cubicBezTo>
                  <a:cubicBezTo>
                    <a:pt x="268" y="18"/>
                    <a:pt x="262" y="9"/>
                    <a:pt x="256" y="0"/>
                  </a:cubicBezTo>
                </a:path>
              </a:pathLst>
            </a:custGeom>
            <a:solidFill>
              <a:srgbClr val="BDBF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0" name="Freeform 1116"/>
            <p:cNvSpPr>
              <a:spLocks/>
            </p:cNvSpPr>
            <p:nvPr/>
          </p:nvSpPr>
          <p:spPr bwMode="auto">
            <a:xfrm>
              <a:off x="7991475" y="985838"/>
              <a:ext cx="461962" cy="425450"/>
            </a:xfrm>
            <a:custGeom>
              <a:avLst/>
              <a:gdLst>
                <a:gd name="T0" fmla="*/ 153987 w 123"/>
                <a:gd name="T1" fmla="*/ 0 h 113"/>
                <a:gd name="T2" fmla="*/ 112674 w 123"/>
                <a:gd name="T3" fmla="*/ 15060 h 113"/>
                <a:gd name="T4" fmla="*/ 112674 w 123"/>
                <a:gd name="T5" fmla="*/ 15060 h 113"/>
                <a:gd name="T6" fmla="*/ 112674 w 123"/>
                <a:gd name="T7" fmla="*/ 15060 h 113"/>
                <a:gd name="T8" fmla="*/ 112674 w 123"/>
                <a:gd name="T9" fmla="*/ 15060 h 113"/>
                <a:gd name="T10" fmla="*/ 112674 w 123"/>
                <a:gd name="T11" fmla="*/ 15060 h 113"/>
                <a:gd name="T12" fmla="*/ 105162 w 123"/>
                <a:gd name="T13" fmla="*/ 18825 h 113"/>
                <a:gd name="T14" fmla="*/ 105162 w 123"/>
                <a:gd name="T15" fmla="*/ 22590 h 113"/>
                <a:gd name="T16" fmla="*/ 56337 w 123"/>
                <a:gd name="T17" fmla="*/ 71536 h 113"/>
                <a:gd name="T18" fmla="*/ 52581 w 123"/>
                <a:gd name="T19" fmla="*/ 75301 h 113"/>
                <a:gd name="T20" fmla="*/ 0 w 123"/>
                <a:gd name="T21" fmla="*/ 139307 h 113"/>
                <a:gd name="T22" fmla="*/ 161499 w 123"/>
                <a:gd name="T23" fmla="*/ 353914 h 113"/>
                <a:gd name="T24" fmla="*/ 210324 w 123"/>
                <a:gd name="T25" fmla="*/ 425450 h 113"/>
                <a:gd name="T26" fmla="*/ 461962 w 123"/>
                <a:gd name="T27" fmla="*/ 342619 h 113"/>
                <a:gd name="T28" fmla="*/ 461962 w 123"/>
                <a:gd name="T29" fmla="*/ 342619 h 113"/>
                <a:gd name="T30" fmla="*/ 251638 w 123"/>
                <a:gd name="T31" fmla="*/ 71536 h 113"/>
                <a:gd name="T32" fmla="*/ 236615 w 123"/>
                <a:gd name="T33" fmla="*/ 56476 h 113"/>
                <a:gd name="T34" fmla="*/ 202813 w 123"/>
                <a:gd name="T35" fmla="*/ 18825 h 113"/>
                <a:gd name="T36" fmla="*/ 153987 w 123"/>
                <a:gd name="T37" fmla="*/ 0 h 11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23" h="113">
                  <a:moveTo>
                    <a:pt x="41" y="0"/>
                  </a:moveTo>
                  <a:cubicBezTo>
                    <a:pt x="37" y="0"/>
                    <a:pt x="33" y="1"/>
                    <a:pt x="30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9" y="4"/>
                    <a:pt x="29" y="5"/>
                    <a:pt x="28" y="5"/>
                  </a:cubicBezTo>
                  <a:cubicBezTo>
                    <a:pt x="28" y="5"/>
                    <a:pt x="28" y="6"/>
                    <a:pt x="28" y="6"/>
                  </a:cubicBezTo>
                  <a:cubicBezTo>
                    <a:pt x="24" y="9"/>
                    <a:pt x="20" y="14"/>
                    <a:pt x="15" y="19"/>
                  </a:cubicBezTo>
                  <a:cubicBezTo>
                    <a:pt x="15" y="19"/>
                    <a:pt x="15" y="20"/>
                    <a:pt x="14" y="20"/>
                  </a:cubicBezTo>
                  <a:cubicBezTo>
                    <a:pt x="10" y="25"/>
                    <a:pt x="5" y="31"/>
                    <a:pt x="0" y="37"/>
                  </a:cubicBezTo>
                  <a:cubicBezTo>
                    <a:pt x="13" y="52"/>
                    <a:pt x="28" y="71"/>
                    <a:pt x="43" y="94"/>
                  </a:cubicBezTo>
                  <a:cubicBezTo>
                    <a:pt x="48" y="100"/>
                    <a:pt x="52" y="106"/>
                    <a:pt x="56" y="113"/>
                  </a:cubicBezTo>
                  <a:cubicBezTo>
                    <a:pt x="81" y="111"/>
                    <a:pt x="105" y="103"/>
                    <a:pt x="123" y="91"/>
                  </a:cubicBezTo>
                  <a:cubicBezTo>
                    <a:pt x="123" y="91"/>
                    <a:pt x="123" y="91"/>
                    <a:pt x="123" y="91"/>
                  </a:cubicBezTo>
                  <a:cubicBezTo>
                    <a:pt x="102" y="61"/>
                    <a:pt x="82" y="36"/>
                    <a:pt x="67" y="19"/>
                  </a:cubicBezTo>
                  <a:cubicBezTo>
                    <a:pt x="66" y="18"/>
                    <a:pt x="64" y="16"/>
                    <a:pt x="63" y="15"/>
                  </a:cubicBezTo>
                  <a:cubicBezTo>
                    <a:pt x="60" y="11"/>
                    <a:pt x="57" y="8"/>
                    <a:pt x="54" y="5"/>
                  </a:cubicBezTo>
                  <a:cubicBezTo>
                    <a:pt x="51" y="2"/>
                    <a:pt x="46" y="0"/>
                    <a:pt x="41" y="0"/>
                  </a:cubicBezTo>
                </a:path>
              </a:pathLst>
            </a:custGeom>
            <a:solidFill>
              <a:srgbClr val="C92B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1" name="Oval 1117"/>
            <p:cNvSpPr>
              <a:spLocks noChangeArrowheads="1"/>
            </p:cNvSpPr>
            <p:nvPr/>
          </p:nvSpPr>
          <p:spPr bwMode="auto">
            <a:xfrm>
              <a:off x="7881938" y="1674813"/>
              <a:ext cx="525462" cy="522288"/>
            </a:xfrm>
            <a:prstGeom prst="ellipse">
              <a:avLst/>
            </a:prstGeom>
            <a:solidFill>
              <a:srgbClr val="04A9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62" name="Oval 1118"/>
            <p:cNvSpPr>
              <a:spLocks noChangeArrowheads="1"/>
            </p:cNvSpPr>
            <p:nvPr/>
          </p:nvSpPr>
          <p:spPr bwMode="auto">
            <a:xfrm>
              <a:off x="7969250" y="1733551"/>
              <a:ext cx="138112" cy="139700"/>
            </a:xfrm>
            <a:prstGeom prst="ellipse">
              <a:avLst/>
            </a:prstGeom>
            <a:solidFill>
              <a:srgbClr val="05D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63" name="Freeform 1119"/>
            <p:cNvSpPr>
              <a:spLocks/>
            </p:cNvSpPr>
            <p:nvPr/>
          </p:nvSpPr>
          <p:spPr bwMode="auto">
            <a:xfrm>
              <a:off x="7881938" y="1674813"/>
              <a:ext cx="525462" cy="522288"/>
            </a:xfrm>
            <a:custGeom>
              <a:avLst/>
              <a:gdLst>
                <a:gd name="T0" fmla="*/ 262731 w 140"/>
                <a:gd name="T1" fmla="*/ 0 h 139"/>
                <a:gd name="T2" fmla="*/ 243965 w 140"/>
                <a:gd name="T3" fmla="*/ 0 h 139"/>
                <a:gd name="T4" fmla="*/ 450396 w 140"/>
                <a:gd name="T5" fmla="*/ 221691 h 139"/>
                <a:gd name="T6" fmla="*/ 225198 w 140"/>
                <a:gd name="T7" fmla="*/ 447139 h 139"/>
                <a:gd name="T8" fmla="*/ 3753 w 140"/>
                <a:gd name="T9" fmla="*/ 240478 h 139"/>
                <a:gd name="T10" fmla="*/ 0 w 140"/>
                <a:gd name="T11" fmla="*/ 259265 h 139"/>
                <a:gd name="T12" fmla="*/ 262731 w 140"/>
                <a:gd name="T13" fmla="*/ 522288 h 139"/>
                <a:gd name="T14" fmla="*/ 525462 w 140"/>
                <a:gd name="T15" fmla="*/ 259265 h 139"/>
                <a:gd name="T16" fmla="*/ 262731 w 140"/>
                <a:gd name="T17" fmla="*/ 0 h 1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0" h="139">
                  <a:moveTo>
                    <a:pt x="70" y="0"/>
                  </a:moveTo>
                  <a:cubicBezTo>
                    <a:pt x="68" y="0"/>
                    <a:pt x="67" y="0"/>
                    <a:pt x="65" y="0"/>
                  </a:cubicBezTo>
                  <a:cubicBezTo>
                    <a:pt x="96" y="2"/>
                    <a:pt x="120" y="28"/>
                    <a:pt x="120" y="59"/>
                  </a:cubicBezTo>
                  <a:cubicBezTo>
                    <a:pt x="120" y="92"/>
                    <a:pt x="93" y="119"/>
                    <a:pt x="60" y="119"/>
                  </a:cubicBezTo>
                  <a:cubicBezTo>
                    <a:pt x="29" y="119"/>
                    <a:pt x="3" y="95"/>
                    <a:pt x="1" y="64"/>
                  </a:cubicBezTo>
                  <a:cubicBezTo>
                    <a:pt x="1" y="66"/>
                    <a:pt x="0" y="68"/>
                    <a:pt x="0" y="69"/>
                  </a:cubicBezTo>
                  <a:cubicBezTo>
                    <a:pt x="0" y="108"/>
                    <a:pt x="32" y="139"/>
                    <a:pt x="70" y="139"/>
                  </a:cubicBezTo>
                  <a:cubicBezTo>
                    <a:pt x="109" y="139"/>
                    <a:pt x="140" y="108"/>
                    <a:pt x="140" y="69"/>
                  </a:cubicBezTo>
                  <a:cubicBezTo>
                    <a:pt x="140" y="31"/>
                    <a:pt x="109" y="0"/>
                    <a:pt x="70" y="0"/>
                  </a:cubicBezTo>
                  <a:close/>
                </a:path>
              </a:pathLst>
            </a:custGeom>
            <a:solidFill>
              <a:srgbClr val="037E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4" name="Freeform 1120"/>
            <p:cNvSpPr>
              <a:spLocks noEditPoints="1"/>
            </p:cNvSpPr>
            <p:nvPr/>
          </p:nvSpPr>
          <p:spPr bwMode="auto">
            <a:xfrm>
              <a:off x="7862888" y="1655763"/>
              <a:ext cx="563562" cy="560388"/>
            </a:xfrm>
            <a:custGeom>
              <a:avLst/>
              <a:gdLst>
                <a:gd name="T0" fmla="*/ 281781 w 150"/>
                <a:gd name="T1" fmla="*/ 560388 h 149"/>
                <a:gd name="T2" fmla="*/ 0 w 150"/>
                <a:gd name="T3" fmla="*/ 278314 h 149"/>
                <a:gd name="T4" fmla="*/ 281781 w 150"/>
                <a:gd name="T5" fmla="*/ 0 h 149"/>
                <a:gd name="T6" fmla="*/ 563562 w 150"/>
                <a:gd name="T7" fmla="*/ 278314 h 149"/>
                <a:gd name="T8" fmla="*/ 281781 w 150"/>
                <a:gd name="T9" fmla="*/ 560388 h 149"/>
                <a:gd name="T10" fmla="*/ 281781 w 150"/>
                <a:gd name="T11" fmla="*/ 33849 h 149"/>
                <a:gd name="T12" fmla="*/ 37571 w 150"/>
                <a:gd name="T13" fmla="*/ 278314 h 149"/>
                <a:gd name="T14" fmla="*/ 281781 w 150"/>
                <a:gd name="T15" fmla="*/ 522778 h 149"/>
                <a:gd name="T16" fmla="*/ 525991 w 150"/>
                <a:gd name="T17" fmla="*/ 278314 h 149"/>
                <a:gd name="T18" fmla="*/ 281781 w 150"/>
                <a:gd name="T19" fmla="*/ 33849 h 14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0" h="149">
                  <a:moveTo>
                    <a:pt x="75" y="149"/>
                  </a:moveTo>
                  <a:cubicBezTo>
                    <a:pt x="34" y="149"/>
                    <a:pt x="0" y="116"/>
                    <a:pt x="0" y="74"/>
                  </a:cubicBezTo>
                  <a:cubicBezTo>
                    <a:pt x="0" y="33"/>
                    <a:pt x="34" y="0"/>
                    <a:pt x="75" y="0"/>
                  </a:cubicBezTo>
                  <a:cubicBezTo>
                    <a:pt x="116" y="0"/>
                    <a:pt x="150" y="33"/>
                    <a:pt x="150" y="74"/>
                  </a:cubicBezTo>
                  <a:cubicBezTo>
                    <a:pt x="150" y="116"/>
                    <a:pt x="116" y="149"/>
                    <a:pt x="75" y="149"/>
                  </a:cubicBezTo>
                  <a:close/>
                  <a:moveTo>
                    <a:pt x="75" y="9"/>
                  </a:moveTo>
                  <a:cubicBezTo>
                    <a:pt x="39" y="9"/>
                    <a:pt x="10" y="39"/>
                    <a:pt x="10" y="74"/>
                  </a:cubicBezTo>
                  <a:cubicBezTo>
                    <a:pt x="10" y="110"/>
                    <a:pt x="39" y="139"/>
                    <a:pt x="75" y="139"/>
                  </a:cubicBezTo>
                  <a:cubicBezTo>
                    <a:pt x="111" y="139"/>
                    <a:pt x="140" y="110"/>
                    <a:pt x="140" y="74"/>
                  </a:cubicBezTo>
                  <a:cubicBezTo>
                    <a:pt x="140" y="39"/>
                    <a:pt x="111" y="9"/>
                    <a:pt x="75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5" name="Freeform 1121"/>
            <p:cNvSpPr>
              <a:spLocks/>
            </p:cNvSpPr>
            <p:nvPr/>
          </p:nvSpPr>
          <p:spPr bwMode="auto">
            <a:xfrm>
              <a:off x="8058150" y="2786063"/>
              <a:ext cx="158750" cy="868363"/>
            </a:xfrm>
            <a:custGeom>
              <a:avLst/>
              <a:gdLst>
                <a:gd name="T0" fmla="*/ 64256 w 42"/>
                <a:gd name="T1" fmla="*/ 0 h 231"/>
                <a:gd name="T2" fmla="*/ 3780 w 42"/>
                <a:gd name="T3" fmla="*/ 63906 h 231"/>
                <a:gd name="T4" fmla="*/ 64256 w 42"/>
                <a:gd name="T5" fmla="*/ 857086 h 231"/>
                <a:gd name="T6" fmla="*/ 79375 w 42"/>
                <a:gd name="T7" fmla="*/ 868363 h 231"/>
                <a:gd name="T8" fmla="*/ 94494 w 42"/>
                <a:gd name="T9" fmla="*/ 857086 h 231"/>
                <a:gd name="T10" fmla="*/ 158750 w 42"/>
                <a:gd name="T11" fmla="*/ 63906 h 231"/>
                <a:gd name="T12" fmla="*/ 98274 w 42"/>
                <a:gd name="T13" fmla="*/ 0 h 231"/>
                <a:gd name="T14" fmla="*/ 64256 w 42"/>
                <a:gd name="T15" fmla="*/ 0 h 23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" h="231">
                  <a:moveTo>
                    <a:pt x="17" y="0"/>
                  </a:moveTo>
                  <a:cubicBezTo>
                    <a:pt x="7" y="0"/>
                    <a:pt x="0" y="8"/>
                    <a:pt x="1" y="17"/>
                  </a:cubicBezTo>
                  <a:cubicBezTo>
                    <a:pt x="17" y="228"/>
                    <a:pt x="17" y="228"/>
                    <a:pt x="17" y="228"/>
                  </a:cubicBezTo>
                  <a:cubicBezTo>
                    <a:pt x="17" y="230"/>
                    <a:pt x="19" y="231"/>
                    <a:pt x="21" y="231"/>
                  </a:cubicBezTo>
                  <a:cubicBezTo>
                    <a:pt x="23" y="231"/>
                    <a:pt x="25" y="230"/>
                    <a:pt x="25" y="228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2" y="8"/>
                    <a:pt x="35" y="0"/>
                    <a:pt x="26" y="0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6" name="Freeform 1122"/>
            <p:cNvSpPr>
              <a:spLocks/>
            </p:cNvSpPr>
            <p:nvPr/>
          </p:nvSpPr>
          <p:spPr bwMode="auto">
            <a:xfrm>
              <a:off x="7127875" y="2543176"/>
              <a:ext cx="588962" cy="1289050"/>
            </a:xfrm>
            <a:custGeom>
              <a:avLst/>
              <a:gdLst>
                <a:gd name="T0" fmla="*/ 491427 w 157"/>
                <a:gd name="T1" fmla="*/ 221732 h 343"/>
                <a:gd name="T2" fmla="*/ 446411 w 157"/>
                <a:gd name="T3" fmla="*/ 7516 h 343"/>
                <a:gd name="T4" fmla="*/ 228832 w 157"/>
                <a:gd name="T5" fmla="*/ 1262743 h 343"/>
                <a:gd name="T6" fmla="*/ 277600 w 157"/>
                <a:gd name="T7" fmla="*/ 1258985 h 343"/>
                <a:gd name="T8" fmla="*/ 588962 w 157"/>
                <a:gd name="T9" fmla="*/ 544934 h 343"/>
                <a:gd name="T10" fmla="*/ 491427 w 157"/>
                <a:gd name="T11" fmla="*/ 221732 h 3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7" h="343">
                  <a:moveTo>
                    <a:pt x="131" y="59"/>
                  </a:moveTo>
                  <a:cubicBezTo>
                    <a:pt x="127" y="41"/>
                    <a:pt x="123" y="21"/>
                    <a:pt x="119" y="2"/>
                  </a:cubicBezTo>
                  <a:cubicBezTo>
                    <a:pt x="70" y="0"/>
                    <a:pt x="0" y="42"/>
                    <a:pt x="61" y="336"/>
                  </a:cubicBezTo>
                  <a:cubicBezTo>
                    <a:pt x="62" y="343"/>
                    <a:pt x="74" y="343"/>
                    <a:pt x="74" y="335"/>
                  </a:cubicBezTo>
                  <a:cubicBezTo>
                    <a:pt x="87" y="229"/>
                    <a:pt x="101" y="171"/>
                    <a:pt x="157" y="145"/>
                  </a:cubicBezTo>
                  <a:cubicBezTo>
                    <a:pt x="147" y="118"/>
                    <a:pt x="139" y="89"/>
                    <a:pt x="131" y="59"/>
                  </a:cubicBez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7" name="Freeform 1123"/>
            <p:cNvSpPr>
              <a:spLocks/>
            </p:cNvSpPr>
            <p:nvPr/>
          </p:nvSpPr>
          <p:spPr bwMode="auto">
            <a:xfrm>
              <a:off x="7127875" y="2543176"/>
              <a:ext cx="457200" cy="1284288"/>
            </a:xfrm>
            <a:custGeom>
              <a:avLst/>
              <a:gdLst>
                <a:gd name="T0" fmla="*/ 457200 w 122"/>
                <a:gd name="T1" fmla="*/ 48818 h 342"/>
                <a:gd name="T2" fmla="*/ 445957 w 122"/>
                <a:gd name="T3" fmla="*/ 7510 h 342"/>
                <a:gd name="T4" fmla="*/ 228600 w 122"/>
                <a:gd name="T5" fmla="*/ 1261757 h 342"/>
                <a:gd name="T6" fmla="*/ 266075 w 122"/>
                <a:gd name="T7" fmla="*/ 1276778 h 342"/>
                <a:gd name="T8" fmla="*/ 457200 w 122"/>
                <a:gd name="T9" fmla="*/ 48818 h 3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2" h="342">
                  <a:moveTo>
                    <a:pt x="122" y="13"/>
                  </a:moveTo>
                  <a:cubicBezTo>
                    <a:pt x="121" y="9"/>
                    <a:pt x="120" y="6"/>
                    <a:pt x="119" y="2"/>
                  </a:cubicBezTo>
                  <a:cubicBezTo>
                    <a:pt x="70" y="0"/>
                    <a:pt x="0" y="42"/>
                    <a:pt x="61" y="336"/>
                  </a:cubicBezTo>
                  <a:cubicBezTo>
                    <a:pt x="62" y="341"/>
                    <a:pt x="67" y="342"/>
                    <a:pt x="71" y="340"/>
                  </a:cubicBezTo>
                  <a:cubicBezTo>
                    <a:pt x="16" y="71"/>
                    <a:pt x="74" y="17"/>
                    <a:pt x="122" y="13"/>
                  </a:cubicBezTo>
                  <a:close/>
                </a:path>
              </a:pathLst>
            </a:custGeom>
            <a:solidFill>
              <a:srgbClr val="656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8" name="Freeform 1124"/>
            <p:cNvSpPr>
              <a:spLocks/>
            </p:cNvSpPr>
            <p:nvPr/>
          </p:nvSpPr>
          <p:spPr bwMode="auto">
            <a:xfrm>
              <a:off x="8572500" y="2543176"/>
              <a:ext cx="590550" cy="1289050"/>
            </a:xfrm>
            <a:custGeom>
              <a:avLst/>
              <a:gdLst>
                <a:gd name="T0" fmla="*/ 97798 w 157"/>
                <a:gd name="T1" fmla="*/ 221732 h 343"/>
                <a:gd name="T2" fmla="*/ 142936 w 157"/>
                <a:gd name="T3" fmla="*/ 7516 h 343"/>
                <a:gd name="T4" fmla="*/ 364862 w 157"/>
                <a:gd name="T5" fmla="*/ 1262743 h 343"/>
                <a:gd name="T6" fmla="*/ 312202 w 157"/>
                <a:gd name="T7" fmla="*/ 1258985 h 343"/>
                <a:gd name="T8" fmla="*/ 0 w 157"/>
                <a:gd name="T9" fmla="*/ 544934 h 343"/>
                <a:gd name="T10" fmla="*/ 97798 w 157"/>
                <a:gd name="T11" fmla="*/ 221732 h 3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7" h="343">
                  <a:moveTo>
                    <a:pt x="26" y="59"/>
                  </a:moveTo>
                  <a:cubicBezTo>
                    <a:pt x="31" y="41"/>
                    <a:pt x="35" y="21"/>
                    <a:pt x="38" y="2"/>
                  </a:cubicBezTo>
                  <a:cubicBezTo>
                    <a:pt x="87" y="0"/>
                    <a:pt x="157" y="42"/>
                    <a:pt x="97" y="336"/>
                  </a:cubicBezTo>
                  <a:cubicBezTo>
                    <a:pt x="95" y="343"/>
                    <a:pt x="84" y="343"/>
                    <a:pt x="83" y="335"/>
                  </a:cubicBezTo>
                  <a:cubicBezTo>
                    <a:pt x="71" y="229"/>
                    <a:pt x="57" y="171"/>
                    <a:pt x="0" y="145"/>
                  </a:cubicBezTo>
                  <a:cubicBezTo>
                    <a:pt x="10" y="118"/>
                    <a:pt x="19" y="89"/>
                    <a:pt x="26" y="59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9" name="Freeform 1125"/>
            <p:cNvSpPr>
              <a:spLocks/>
            </p:cNvSpPr>
            <p:nvPr/>
          </p:nvSpPr>
          <p:spPr bwMode="auto">
            <a:xfrm>
              <a:off x="8709025" y="2543176"/>
              <a:ext cx="454025" cy="1284288"/>
            </a:xfrm>
            <a:custGeom>
              <a:avLst/>
              <a:gdLst>
                <a:gd name="T0" fmla="*/ 0 w 121"/>
                <a:gd name="T1" fmla="*/ 48818 h 342"/>
                <a:gd name="T2" fmla="*/ 7505 w 121"/>
                <a:gd name="T3" fmla="*/ 7510 h 342"/>
                <a:gd name="T4" fmla="*/ 228889 w 121"/>
                <a:gd name="T5" fmla="*/ 1261757 h 342"/>
                <a:gd name="T6" fmla="*/ 191366 w 121"/>
                <a:gd name="T7" fmla="*/ 1276778 h 342"/>
                <a:gd name="T8" fmla="*/ 0 w 121"/>
                <a:gd name="T9" fmla="*/ 48818 h 3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1" h="342">
                  <a:moveTo>
                    <a:pt x="0" y="13"/>
                  </a:moveTo>
                  <a:cubicBezTo>
                    <a:pt x="0" y="9"/>
                    <a:pt x="1" y="6"/>
                    <a:pt x="2" y="2"/>
                  </a:cubicBezTo>
                  <a:cubicBezTo>
                    <a:pt x="51" y="0"/>
                    <a:pt x="121" y="42"/>
                    <a:pt x="61" y="336"/>
                  </a:cubicBezTo>
                  <a:cubicBezTo>
                    <a:pt x="60" y="341"/>
                    <a:pt x="54" y="342"/>
                    <a:pt x="51" y="340"/>
                  </a:cubicBezTo>
                  <a:cubicBezTo>
                    <a:pt x="105" y="71"/>
                    <a:pt x="47" y="17"/>
                    <a:pt x="0" y="13"/>
                  </a:cubicBezTo>
                  <a:close/>
                </a:path>
              </a:pathLst>
            </a:custGeom>
            <a:solidFill>
              <a:srgbClr val="3231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1" name="Oval 1129"/>
          <p:cNvSpPr>
            <a:spLocks noChangeArrowheads="1"/>
          </p:cNvSpPr>
          <p:nvPr/>
        </p:nvSpPr>
        <p:spPr bwMode="auto">
          <a:xfrm>
            <a:off x="1271490" y="4435475"/>
            <a:ext cx="814387" cy="804862"/>
          </a:xfrm>
          <a:prstGeom prst="ellipse">
            <a:avLst/>
          </a:prstGeom>
          <a:solidFill>
            <a:srgbClr val="FFFFFF"/>
          </a:solidFill>
          <a:ln w="23813">
            <a:solidFill>
              <a:srgbClr val="08D9D6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2" name="Oval 1130"/>
          <p:cNvSpPr>
            <a:spLocks noChangeArrowheads="1"/>
          </p:cNvSpPr>
          <p:nvPr/>
        </p:nvSpPr>
        <p:spPr bwMode="auto">
          <a:xfrm>
            <a:off x="1271490" y="3111500"/>
            <a:ext cx="814387" cy="804862"/>
          </a:xfrm>
          <a:prstGeom prst="ellipse">
            <a:avLst/>
          </a:prstGeom>
          <a:solidFill>
            <a:srgbClr val="FFFFFF"/>
          </a:solidFill>
          <a:ln w="23813">
            <a:solidFill>
              <a:srgbClr val="F98A02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3" name="Oval 1131"/>
          <p:cNvSpPr>
            <a:spLocks noChangeArrowheads="1"/>
          </p:cNvSpPr>
          <p:nvPr/>
        </p:nvSpPr>
        <p:spPr bwMode="auto">
          <a:xfrm>
            <a:off x="1271490" y="5756275"/>
            <a:ext cx="814387" cy="803275"/>
          </a:xfrm>
          <a:prstGeom prst="ellipse">
            <a:avLst/>
          </a:prstGeom>
          <a:solidFill>
            <a:srgbClr val="FFFFFF"/>
          </a:solidFill>
          <a:ln w="23813">
            <a:solidFill>
              <a:srgbClr val="2D4154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4" name="Oval 1132"/>
          <p:cNvSpPr>
            <a:spLocks noChangeArrowheads="1"/>
          </p:cNvSpPr>
          <p:nvPr/>
        </p:nvSpPr>
        <p:spPr bwMode="auto">
          <a:xfrm>
            <a:off x="1271490" y="1792288"/>
            <a:ext cx="814387" cy="803275"/>
          </a:xfrm>
          <a:prstGeom prst="ellipse">
            <a:avLst/>
          </a:prstGeom>
          <a:solidFill>
            <a:srgbClr val="FFFFFF"/>
          </a:solidFill>
          <a:ln w="23813">
            <a:solidFill>
              <a:srgbClr val="FF2E63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pSp>
        <p:nvGrpSpPr>
          <p:cNvPr id="76" name="Группа 1281"/>
          <p:cNvGrpSpPr>
            <a:grpSpLocks/>
          </p:cNvGrpSpPr>
          <p:nvPr/>
        </p:nvGrpSpPr>
        <p:grpSpPr bwMode="auto">
          <a:xfrm>
            <a:off x="1390552" y="5848227"/>
            <a:ext cx="555340" cy="571623"/>
            <a:chOff x="511175" y="5453063"/>
            <a:chExt cx="554038" cy="571499"/>
          </a:xfrm>
        </p:grpSpPr>
        <p:sp>
          <p:nvSpPr>
            <p:cNvPr id="118" name="Freeform 1136"/>
            <p:cNvSpPr>
              <a:spLocks/>
            </p:cNvSpPr>
            <p:nvPr/>
          </p:nvSpPr>
          <p:spPr bwMode="auto">
            <a:xfrm>
              <a:off x="757238" y="5932488"/>
              <a:ext cx="96838" cy="0"/>
            </a:xfrm>
            <a:custGeom>
              <a:avLst/>
              <a:gdLst>
                <a:gd name="T0" fmla="*/ 96838 w 61"/>
                <a:gd name="T1" fmla="*/ 0 w 61"/>
                <a:gd name="T2" fmla="*/ 96838 w 61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61">
                  <a:moveTo>
                    <a:pt x="61" y="0"/>
                  </a:moveTo>
                  <a:lnTo>
                    <a:pt x="0" y="0"/>
                  </a:lnTo>
                  <a:lnTo>
                    <a:pt x="61" y="0"/>
                  </a:lnTo>
                  <a:close/>
                </a:path>
              </a:pathLst>
            </a:custGeom>
            <a:noFill/>
            <a:ln w="7938" cap="rnd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9" name="Freeform 1137"/>
            <p:cNvSpPr>
              <a:spLocks/>
            </p:cNvSpPr>
            <p:nvPr/>
          </p:nvSpPr>
          <p:spPr bwMode="auto">
            <a:xfrm>
              <a:off x="731838" y="5673725"/>
              <a:ext cx="152400" cy="63500"/>
            </a:xfrm>
            <a:custGeom>
              <a:avLst/>
              <a:gdLst>
                <a:gd name="T0" fmla="*/ 0 w 96"/>
                <a:gd name="T1" fmla="*/ 7938 h 40"/>
                <a:gd name="T2" fmla="*/ 17463 w 96"/>
                <a:gd name="T3" fmla="*/ 41275 h 40"/>
                <a:gd name="T4" fmla="*/ 42863 w 96"/>
                <a:gd name="T5" fmla="*/ 12700 h 40"/>
                <a:gd name="T6" fmla="*/ 65088 w 96"/>
                <a:gd name="T7" fmla="*/ 63500 h 40"/>
                <a:gd name="T8" fmla="*/ 82550 w 96"/>
                <a:gd name="T9" fmla="*/ 3175 h 40"/>
                <a:gd name="T10" fmla="*/ 104775 w 96"/>
                <a:gd name="T11" fmla="*/ 41275 h 40"/>
                <a:gd name="T12" fmla="*/ 117475 w 96"/>
                <a:gd name="T13" fmla="*/ 0 h 40"/>
                <a:gd name="T14" fmla="*/ 152400 w 96"/>
                <a:gd name="T15" fmla="*/ 38100 h 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6" h="40">
                  <a:moveTo>
                    <a:pt x="0" y="5"/>
                  </a:moveTo>
                  <a:lnTo>
                    <a:pt x="11" y="26"/>
                  </a:lnTo>
                  <a:lnTo>
                    <a:pt x="27" y="8"/>
                  </a:lnTo>
                  <a:lnTo>
                    <a:pt x="41" y="40"/>
                  </a:lnTo>
                  <a:lnTo>
                    <a:pt x="52" y="2"/>
                  </a:lnTo>
                  <a:lnTo>
                    <a:pt x="66" y="26"/>
                  </a:lnTo>
                  <a:lnTo>
                    <a:pt x="74" y="0"/>
                  </a:lnTo>
                  <a:lnTo>
                    <a:pt x="96" y="24"/>
                  </a:lnTo>
                </a:path>
              </a:pathLst>
            </a:custGeom>
            <a:noFill/>
            <a:ln w="7938" cap="rnd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0" name="Freeform 1138"/>
            <p:cNvSpPr>
              <a:spLocks/>
            </p:cNvSpPr>
            <p:nvPr/>
          </p:nvSpPr>
          <p:spPr bwMode="auto">
            <a:xfrm>
              <a:off x="801688" y="5453063"/>
              <a:ext cx="0" cy="96837"/>
            </a:xfrm>
            <a:custGeom>
              <a:avLst/>
              <a:gdLst>
                <a:gd name="T0" fmla="*/ 96837 h 61"/>
                <a:gd name="T1" fmla="*/ 0 h 61"/>
                <a:gd name="T2" fmla="*/ 96837 h 61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61">
                  <a:moveTo>
                    <a:pt x="0" y="61"/>
                  </a:moveTo>
                  <a:lnTo>
                    <a:pt x="0" y="0"/>
                  </a:lnTo>
                  <a:lnTo>
                    <a:pt x="0" y="61"/>
                  </a:lnTo>
                  <a:close/>
                </a:path>
              </a:pathLst>
            </a:custGeom>
            <a:noFill/>
            <a:ln w="7938" cap="rnd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1" name="Freeform 1139"/>
            <p:cNvSpPr>
              <a:spLocks/>
            </p:cNvSpPr>
            <p:nvPr/>
          </p:nvSpPr>
          <p:spPr bwMode="auto">
            <a:xfrm>
              <a:off x="801688" y="5453063"/>
              <a:ext cx="95250" cy="55562"/>
            </a:xfrm>
            <a:custGeom>
              <a:avLst/>
              <a:gdLst>
                <a:gd name="T0" fmla="*/ 0 w 60"/>
                <a:gd name="T1" fmla="*/ 55562 h 35"/>
                <a:gd name="T2" fmla="*/ 95250 w 60"/>
                <a:gd name="T3" fmla="*/ 55562 h 35"/>
                <a:gd name="T4" fmla="*/ 60325 w 60"/>
                <a:gd name="T5" fmla="*/ 25400 h 35"/>
                <a:gd name="T6" fmla="*/ 95250 w 60"/>
                <a:gd name="T7" fmla="*/ 0 h 35"/>
                <a:gd name="T8" fmla="*/ 0 w 60"/>
                <a:gd name="T9" fmla="*/ 0 h 35"/>
                <a:gd name="T10" fmla="*/ 0 w 60"/>
                <a:gd name="T11" fmla="*/ 55562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5">
                  <a:moveTo>
                    <a:pt x="0" y="35"/>
                  </a:moveTo>
                  <a:lnTo>
                    <a:pt x="60" y="35"/>
                  </a:lnTo>
                  <a:lnTo>
                    <a:pt x="38" y="16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7938" cap="rnd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2" name="Freeform 1140"/>
            <p:cNvSpPr>
              <a:spLocks/>
            </p:cNvSpPr>
            <p:nvPr/>
          </p:nvSpPr>
          <p:spPr bwMode="auto">
            <a:xfrm>
              <a:off x="814388" y="5465763"/>
              <a:ext cx="42863" cy="30162"/>
            </a:xfrm>
            <a:custGeom>
              <a:avLst/>
              <a:gdLst>
                <a:gd name="T0" fmla="*/ 0 w 27"/>
                <a:gd name="T1" fmla="*/ 30162 h 19"/>
                <a:gd name="T2" fmla="*/ 0 w 27"/>
                <a:gd name="T3" fmla="*/ 0 h 19"/>
                <a:gd name="T4" fmla="*/ 42863 w 27"/>
                <a:gd name="T5" fmla="*/ 0 h 19"/>
                <a:gd name="T6" fmla="*/ 25400 w 27"/>
                <a:gd name="T7" fmla="*/ 12700 h 19"/>
                <a:gd name="T8" fmla="*/ 42863 w 27"/>
                <a:gd name="T9" fmla="*/ 30162 h 19"/>
                <a:gd name="T10" fmla="*/ 0 w 27"/>
                <a:gd name="T11" fmla="*/ 30162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" h="19">
                  <a:moveTo>
                    <a:pt x="0" y="19"/>
                  </a:moveTo>
                  <a:lnTo>
                    <a:pt x="0" y="0"/>
                  </a:lnTo>
                  <a:lnTo>
                    <a:pt x="27" y="0"/>
                  </a:lnTo>
                  <a:lnTo>
                    <a:pt x="16" y="8"/>
                  </a:lnTo>
                  <a:lnTo>
                    <a:pt x="27" y="19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FF2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3" name="Freeform 1141"/>
            <p:cNvSpPr>
              <a:spLocks/>
            </p:cNvSpPr>
            <p:nvPr/>
          </p:nvSpPr>
          <p:spPr bwMode="auto">
            <a:xfrm>
              <a:off x="511175" y="5838825"/>
              <a:ext cx="246063" cy="144462"/>
            </a:xfrm>
            <a:custGeom>
              <a:avLst/>
              <a:gdLst>
                <a:gd name="T0" fmla="*/ 246063 w 57"/>
                <a:gd name="T1" fmla="*/ 93475 h 34"/>
                <a:gd name="T2" fmla="*/ 194260 w 57"/>
                <a:gd name="T3" fmla="*/ 38240 h 34"/>
                <a:gd name="T4" fmla="*/ 189943 w 57"/>
                <a:gd name="T5" fmla="*/ 42489 h 34"/>
                <a:gd name="T6" fmla="*/ 125190 w 57"/>
                <a:gd name="T7" fmla="*/ 0 h 34"/>
                <a:gd name="T8" fmla="*/ 60437 w 57"/>
                <a:gd name="T9" fmla="*/ 38240 h 34"/>
                <a:gd name="T10" fmla="*/ 56120 w 57"/>
                <a:gd name="T11" fmla="*/ 38240 h 34"/>
                <a:gd name="T12" fmla="*/ 0 w 57"/>
                <a:gd name="T13" fmla="*/ 89227 h 34"/>
                <a:gd name="T14" fmla="*/ 51803 w 57"/>
                <a:gd name="T15" fmla="*/ 144462 h 34"/>
                <a:gd name="T16" fmla="*/ 198577 w 57"/>
                <a:gd name="T17" fmla="*/ 144462 h 34"/>
                <a:gd name="T18" fmla="*/ 246063 w 57"/>
                <a:gd name="T19" fmla="*/ 93475 h 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" h="34">
                  <a:moveTo>
                    <a:pt x="57" y="22"/>
                  </a:moveTo>
                  <a:cubicBezTo>
                    <a:pt x="57" y="15"/>
                    <a:pt x="52" y="9"/>
                    <a:pt x="45" y="9"/>
                  </a:cubicBezTo>
                  <a:cubicBezTo>
                    <a:pt x="45" y="9"/>
                    <a:pt x="45" y="10"/>
                    <a:pt x="44" y="10"/>
                  </a:cubicBezTo>
                  <a:cubicBezTo>
                    <a:pt x="42" y="4"/>
                    <a:pt x="36" y="0"/>
                    <a:pt x="29" y="0"/>
                  </a:cubicBezTo>
                  <a:cubicBezTo>
                    <a:pt x="22" y="0"/>
                    <a:pt x="16" y="3"/>
                    <a:pt x="14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6" y="9"/>
                    <a:pt x="0" y="14"/>
                    <a:pt x="0" y="21"/>
                  </a:cubicBezTo>
                  <a:cubicBezTo>
                    <a:pt x="0" y="28"/>
                    <a:pt x="5" y="33"/>
                    <a:pt x="12" y="34"/>
                  </a:cubicBezTo>
                  <a:cubicBezTo>
                    <a:pt x="12" y="34"/>
                    <a:pt x="46" y="34"/>
                    <a:pt x="46" y="34"/>
                  </a:cubicBezTo>
                  <a:cubicBezTo>
                    <a:pt x="52" y="33"/>
                    <a:pt x="57" y="28"/>
                    <a:pt x="57" y="22"/>
                  </a:cubicBezTo>
                  <a:close/>
                </a:path>
              </a:pathLst>
            </a:custGeom>
            <a:noFill/>
            <a:ln w="7938" cap="rnd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4" name="Freeform 1142"/>
            <p:cNvSpPr>
              <a:spLocks/>
            </p:cNvSpPr>
            <p:nvPr/>
          </p:nvSpPr>
          <p:spPr bwMode="auto">
            <a:xfrm>
              <a:off x="558800" y="5868988"/>
              <a:ext cx="173038" cy="92075"/>
            </a:xfrm>
            <a:custGeom>
              <a:avLst/>
              <a:gdLst>
                <a:gd name="T0" fmla="*/ 147082 w 40"/>
                <a:gd name="T1" fmla="*/ 92075 h 22"/>
                <a:gd name="T2" fmla="*/ 30282 w 40"/>
                <a:gd name="T3" fmla="*/ 92075 h 22"/>
                <a:gd name="T4" fmla="*/ 30282 w 40"/>
                <a:gd name="T5" fmla="*/ 92075 h 22"/>
                <a:gd name="T6" fmla="*/ 0 w 40"/>
                <a:gd name="T7" fmla="*/ 62778 h 22"/>
                <a:gd name="T8" fmla="*/ 30282 w 40"/>
                <a:gd name="T9" fmla="*/ 29297 h 22"/>
                <a:gd name="T10" fmla="*/ 34608 w 40"/>
                <a:gd name="T11" fmla="*/ 33482 h 22"/>
                <a:gd name="T12" fmla="*/ 43260 w 40"/>
                <a:gd name="T13" fmla="*/ 33482 h 22"/>
                <a:gd name="T14" fmla="*/ 47585 w 40"/>
                <a:gd name="T15" fmla="*/ 25111 h 22"/>
                <a:gd name="T16" fmla="*/ 86519 w 40"/>
                <a:gd name="T17" fmla="*/ 0 h 22"/>
                <a:gd name="T18" fmla="*/ 129779 w 40"/>
                <a:gd name="T19" fmla="*/ 25111 h 22"/>
                <a:gd name="T20" fmla="*/ 134104 w 40"/>
                <a:gd name="T21" fmla="*/ 33482 h 22"/>
                <a:gd name="T22" fmla="*/ 142756 w 40"/>
                <a:gd name="T23" fmla="*/ 33482 h 22"/>
                <a:gd name="T24" fmla="*/ 142756 w 40"/>
                <a:gd name="T25" fmla="*/ 33482 h 22"/>
                <a:gd name="T26" fmla="*/ 173038 w 40"/>
                <a:gd name="T27" fmla="*/ 62778 h 22"/>
                <a:gd name="T28" fmla="*/ 147082 w 40"/>
                <a:gd name="T29" fmla="*/ 92075 h 2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0" h="22">
                  <a:moveTo>
                    <a:pt x="34" y="22"/>
                  </a:moveTo>
                  <a:cubicBezTo>
                    <a:pt x="24" y="22"/>
                    <a:pt x="8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3" y="21"/>
                    <a:pt x="0" y="18"/>
                    <a:pt x="0" y="15"/>
                  </a:cubicBezTo>
                  <a:cubicBezTo>
                    <a:pt x="0" y="11"/>
                    <a:pt x="3" y="7"/>
                    <a:pt x="7" y="7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2" y="2"/>
                    <a:pt x="16" y="0"/>
                    <a:pt x="20" y="0"/>
                  </a:cubicBezTo>
                  <a:cubicBezTo>
                    <a:pt x="24" y="0"/>
                    <a:pt x="28" y="3"/>
                    <a:pt x="30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7" y="8"/>
                    <a:pt x="40" y="11"/>
                    <a:pt x="40" y="15"/>
                  </a:cubicBezTo>
                  <a:cubicBezTo>
                    <a:pt x="40" y="18"/>
                    <a:pt x="37" y="21"/>
                    <a:pt x="34" y="22"/>
                  </a:cubicBezTo>
                  <a:close/>
                </a:path>
              </a:pathLst>
            </a:custGeom>
            <a:solidFill>
              <a:srgbClr val="08D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5" name="Freeform 1143"/>
            <p:cNvSpPr>
              <a:spLocks/>
            </p:cNvSpPr>
            <p:nvPr/>
          </p:nvSpPr>
          <p:spPr bwMode="auto">
            <a:xfrm>
              <a:off x="849313" y="5838825"/>
              <a:ext cx="215900" cy="122237"/>
            </a:xfrm>
            <a:custGeom>
              <a:avLst/>
              <a:gdLst>
                <a:gd name="T0" fmla="*/ 215900 w 50"/>
                <a:gd name="T1" fmla="*/ 80086 h 29"/>
                <a:gd name="T2" fmla="*/ 168402 w 50"/>
                <a:gd name="T3" fmla="*/ 33721 h 29"/>
                <a:gd name="T4" fmla="*/ 164084 w 50"/>
                <a:gd name="T5" fmla="*/ 33721 h 29"/>
                <a:gd name="T6" fmla="*/ 107950 w 50"/>
                <a:gd name="T7" fmla="*/ 0 h 29"/>
                <a:gd name="T8" fmla="*/ 51816 w 50"/>
                <a:gd name="T9" fmla="*/ 33721 h 29"/>
                <a:gd name="T10" fmla="*/ 47498 w 50"/>
                <a:gd name="T11" fmla="*/ 33721 h 29"/>
                <a:gd name="T12" fmla="*/ 0 w 50"/>
                <a:gd name="T13" fmla="*/ 75871 h 29"/>
                <a:gd name="T14" fmla="*/ 43180 w 50"/>
                <a:gd name="T15" fmla="*/ 122237 h 29"/>
                <a:gd name="T16" fmla="*/ 172720 w 50"/>
                <a:gd name="T17" fmla="*/ 122237 h 29"/>
                <a:gd name="T18" fmla="*/ 215900 w 50"/>
                <a:gd name="T19" fmla="*/ 80086 h 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0" h="29">
                  <a:moveTo>
                    <a:pt x="50" y="19"/>
                  </a:moveTo>
                  <a:cubicBezTo>
                    <a:pt x="50" y="13"/>
                    <a:pt x="45" y="8"/>
                    <a:pt x="39" y="8"/>
                  </a:cubicBezTo>
                  <a:cubicBezTo>
                    <a:pt x="39" y="8"/>
                    <a:pt x="39" y="8"/>
                    <a:pt x="38" y="8"/>
                  </a:cubicBezTo>
                  <a:cubicBezTo>
                    <a:pt x="36" y="3"/>
                    <a:pt x="31" y="0"/>
                    <a:pt x="25" y="0"/>
                  </a:cubicBezTo>
                  <a:cubicBezTo>
                    <a:pt x="19" y="0"/>
                    <a:pt x="14" y="3"/>
                    <a:pt x="12" y="8"/>
                  </a:cubicBezTo>
                  <a:cubicBezTo>
                    <a:pt x="12" y="8"/>
                    <a:pt x="11" y="8"/>
                    <a:pt x="11" y="8"/>
                  </a:cubicBezTo>
                  <a:cubicBezTo>
                    <a:pt x="5" y="8"/>
                    <a:pt x="0" y="12"/>
                    <a:pt x="0" y="18"/>
                  </a:cubicBezTo>
                  <a:cubicBezTo>
                    <a:pt x="0" y="24"/>
                    <a:pt x="5" y="29"/>
                    <a:pt x="10" y="29"/>
                  </a:cubicBezTo>
                  <a:cubicBezTo>
                    <a:pt x="10" y="29"/>
                    <a:pt x="40" y="29"/>
                    <a:pt x="40" y="29"/>
                  </a:cubicBezTo>
                  <a:cubicBezTo>
                    <a:pt x="45" y="29"/>
                    <a:pt x="50" y="24"/>
                    <a:pt x="50" y="19"/>
                  </a:cubicBezTo>
                  <a:close/>
                </a:path>
              </a:pathLst>
            </a:custGeom>
            <a:noFill/>
            <a:ln w="7938" cap="rnd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6" name="Line 1144"/>
            <p:cNvSpPr>
              <a:spLocks noChangeShapeType="1"/>
            </p:cNvSpPr>
            <p:nvPr/>
          </p:nvSpPr>
          <p:spPr bwMode="auto">
            <a:xfrm flipH="1">
              <a:off x="649288" y="5795963"/>
              <a:ext cx="22225" cy="42862"/>
            </a:xfrm>
            <a:prstGeom prst="line">
              <a:avLst/>
            </a:prstGeom>
            <a:noFill/>
            <a:ln w="7938" cap="rnd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7" name="Line 1145"/>
            <p:cNvSpPr>
              <a:spLocks noChangeShapeType="1"/>
            </p:cNvSpPr>
            <p:nvPr/>
          </p:nvSpPr>
          <p:spPr bwMode="auto">
            <a:xfrm flipV="1">
              <a:off x="684213" y="5762625"/>
              <a:ext cx="9525" cy="12700"/>
            </a:xfrm>
            <a:prstGeom prst="line">
              <a:avLst/>
            </a:prstGeom>
            <a:noFill/>
            <a:ln w="7938" cap="rnd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8" name="Freeform 1146"/>
            <p:cNvSpPr>
              <a:spLocks/>
            </p:cNvSpPr>
            <p:nvPr/>
          </p:nvSpPr>
          <p:spPr bwMode="auto">
            <a:xfrm>
              <a:off x="701675" y="5549900"/>
              <a:ext cx="247650" cy="288925"/>
            </a:xfrm>
            <a:custGeom>
              <a:avLst/>
              <a:gdLst>
                <a:gd name="T0" fmla="*/ 247650 w 156"/>
                <a:gd name="T1" fmla="*/ 288925 h 182"/>
                <a:gd name="T2" fmla="*/ 100013 w 156"/>
                <a:gd name="T3" fmla="*/ 0 h 182"/>
                <a:gd name="T4" fmla="*/ 0 w 156"/>
                <a:gd name="T5" fmla="*/ 187325 h 1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6" h="182">
                  <a:moveTo>
                    <a:pt x="156" y="182"/>
                  </a:moveTo>
                  <a:lnTo>
                    <a:pt x="63" y="0"/>
                  </a:lnTo>
                  <a:lnTo>
                    <a:pt x="0" y="118"/>
                  </a:lnTo>
                </a:path>
              </a:pathLst>
            </a:custGeom>
            <a:noFill/>
            <a:ln w="7938" cap="rnd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9" name="Freeform 1147"/>
            <p:cNvSpPr>
              <a:spLocks/>
            </p:cNvSpPr>
            <p:nvPr/>
          </p:nvSpPr>
          <p:spPr bwMode="auto">
            <a:xfrm>
              <a:off x="644525" y="5580063"/>
              <a:ext cx="57150" cy="46037"/>
            </a:xfrm>
            <a:custGeom>
              <a:avLst/>
              <a:gdLst>
                <a:gd name="T0" fmla="*/ 0 w 36"/>
                <a:gd name="T1" fmla="*/ 46037 h 29"/>
                <a:gd name="T2" fmla="*/ 31750 w 36"/>
                <a:gd name="T3" fmla="*/ 0 h 29"/>
                <a:gd name="T4" fmla="*/ 57150 w 36"/>
                <a:gd name="T5" fmla="*/ 46037 h 29"/>
                <a:gd name="T6" fmla="*/ 0 w 36"/>
                <a:gd name="T7" fmla="*/ 46037 h 2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29">
                  <a:moveTo>
                    <a:pt x="0" y="29"/>
                  </a:moveTo>
                  <a:lnTo>
                    <a:pt x="20" y="0"/>
                  </a:lnTo>
                  <a:lnTo>
                    <a:pt x="36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B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0" name="Line 1148"/>
            <p:cNvSpPr>
              <a:spLocks noChangeShapeType="1"/>
            </p:cNvSpPr>
            <p:nvPr/>
          </p:nvSpPr>
          <p:spPr bwMode="auto">
            <a:xfrm>
              <a:off x="1027113" y="5991225"/>
              <a:ext cx="0" cy="33337"/>
            </a:xfrm>
            <a:prstGeom prst="line">
              <a:avLst/>
            </a:prstGeom>
            <a:noFill/>
            <a:ln w="7938" cap="rnd">
              <a:solidFill>
                <a:srgbClr val="2D415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1" name="Line 1149"/>
            <p:cNvSpPr>
              <a:spLocks noChangeShapeType="1"/>
            </p:cNvSpPr>
            <p:nvPr/>
          </p:nvSpPr>
          <p:spPr bwMode="auto">
            <a:xfrm>
              <a:off x="1004888" y="6008688"/>
              <a:ext cx="39688" cy="0"/>
            </a:xfrm>
            <a:prstGeom prst="line">
              <a:avLst/>
            </a:prstGeom>
            <a:noFill/>
            <a:ln w="7938" cap="rnd">
              <a:solidFill>
                <a:srgbClr val="2D415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2" name="Oval 1150"/>
            <p:cNvSpPr>
              <a:spLocks noChangeArrowheads="1"/>
            </p:cNvSpPr>
            <p:nvPr/>
          </p:nvSpPr>
          <p:spPr bwMode="auto">
            <a:xfrm>
              <a:off x="884238" y="5618163"/>
              <a:ext cx="17463" cy="17462"/>
            </a:xfrm>
            <a:prstGeom prst="ellipse">
              <a:avLst/>
            </a:pr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33" name="Line 1151"/>
            <p:cNvSpPr>
              <a:spLocks noChangeShapeType="1"/>
            </p:cNvSpPr>
            <p:nvPr/>
          </p:nvSpPr>
          <p:spPr bwMode="auto">
            <a:xfrm>
              <a:off x="909638" y="5707063"/>
              <a:ext cx="30163" cy="50800"/>
            </a:xfrm>
            <a:prstGeom prst="line">
              <a:avLst/>
            </a:prstGeom>
            <a:noFill/>
            <a:ln w="7938" cap="rnd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77" name="Группа 1280"/>
          <p:cNvGrpSpPr>
            <a:grpSpLocks/>
          </p:cNvGrpSpPr>
          <p:nvPr/>
        </p:nvGrpSpPr>
        <p:grpSpPr bwMode="auto">
          <a:xfrm>
            <a:off x="1464005" y="4582538"/>
            <a:ext cx="494872" cy="517637"/>
            <a:chOff x="576263" y="4057650"/>
            <a:chExt cx="493712" cy="517525"/>
          </a:xfrm>
        </p:grpSpPr>
        <p:sp>
          <p:nvSpPr>
            <p:cNvPr id="101" name="Freeform 1152"/>
            <p:cNvSpPr>
              <a:spLocks/>
            </p:cNvSpPr>
            <p:nvPr/>
          </p:nvSpPr>
          <p:spPr bwMode="auto">
            <a:xfrm>
              <a:off x="654050" y="4206875"/>
              <a:ext cx="200025" cy="287337"/>
            </a:xfrm>
            <a:custGeom>
              <a:avLst/>
              <a:gdLst>
                <a:gd name="T0" fmla="*/ 200025 w 126"/>
                <a:gd name="T1" fmla="*/ 287337 h 181"/>
                <a:gd name="T2" fmla="*/ 0 w 126"/>
                <a:gd name="T3" fmla="*/ 287337 h 181"/>
                <a:gd name="T4" fmla="*/ 30163 w 126"/>
                <a:gd name="T5" fmla="*/ 0 h 181"/>
                <a:gd name="T6" fmla="*/ 173038 w 126"/>
                <a:gd name="T7" fmla="*/ 0 h 181"/>
                <a:gd name="T8" fmla="*/ 200025 w 126"/>
                <a:gd name="T9" fmla="*/ 287337 h 1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6" h="181">
                  <a:moveTo>
                    <a:pt x="126" y="181"/>
                  </a:moveTo>
                  <a:lnTo>
                    <a:pt x="0" y="181"/>
                  </a:lnTo>
                  <a:lnTo>
                    <a:pt x="19" y="0"/>
                  </a:lnTo>
                  <a:lnTo>
                    <a:pt x="109" y="0"/>
                  </a:lnTo>
                  <a:lnTo>
                    <a:pt x="126" y="181"/>
                  </a:lnTo>
                  <a:close/>
                </a:path>
              </a:pathLst>
            </a:custGeom>
            <a:noFill/>
            <a:ln w="7938" cap="rnd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" name="Rectangle 1153"/>
            <p:cNvSpPr>
              <a:spLocks noChangeArrowheads="1"/>
            </p:cNvSpPr>
            <p:nvPr/>
          </p:nvSpPr>
          <p:spPr bwMode="auto">
            <a:xfrm>
              <a:off x="666750" y="4159250"/>
              <a:ext cx="177800" cy="30162"/>
            </a:xfrm>
            <a:prstGeom prst="rect">
              <a:avLst/>
            </a:prstGeom>
            <a:solidFill>
              <a:srgbClr val="2D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03" name="Rectangle 1154"/>
            <p:cNvSpPr>
              <a:spLocks noChangeArrowheads="1"/>
            </p:cNvSpPr>
            <p:nvPr/>
          </p:nvSpPr>
          <p:spPr bwMode="auto">
            <a:xfrm>
              <a:off x="628650" y="4511675"/>
              <a:ext cx="250825" cy="30162"/>
            </a:xfrm>
            <a:prstGeom prst="rect">
              <a:avLst/>
            </a:prstGeom>
            <a:solidFill>
              <a:srgbClr val="2D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04" name="Freeform 1155"/>
            <p:cNvSpPr>
              <a:spLocks/>
            </p:cNvSpPr>
            <p:nvPr/>
          </p:nvSpPr>
          <p:spPr bwMode="auto">
            <a:xfrm>
              <a:off x="631825" y="4057650"/>
              <a:ext cx="242888" cy="84137"/>
            </a:xfrm>
            <a:custGeom>
              <a:avLst/>
              <a:gdLst>
                <a:gd name="T0" fmla="*/ 195178 w 56"/>
                <a:gd name="T1" fmla="*/ 0 h 20"/>
                <a:gd name="T2" fmla="*/ 199515 w 56"/>
                <a:gd name="T3" fmla="*/ 50482 h 20"/>
                <a:gd name="T4" fmla="*/ 147468 w 56"/>
                <a:gd name="T5" fmla="*/ 50482 h 20"/>
                <a:gd name="T6" fmla="*/ 156142 w 56"/>
                <a:gd name="T7" fmla="*/ 0 h 20"/>
                <a:gd name="T8" fmla="*/ 91083 w 56"/>
                <a:gd name="T9" fmla="*/ 0 h 20"/>
                <a:gd name="T10" fmla="*/ 95420 w 56"/>
                <a:gd name="T11" fmla="*/ 50482 h 20"/>
                <a:gd name="T12" fmla="*/ 43373 w 56"/>
                <a:gd name="T13" fmla="*/ 50482 h 20"/>
                <a:gd name="T14" fmla="*/ 52047 w 56"/>
                <a:gd name="T15" fmla="*/ 0 h 20"/>
                <a:gd name="T16" fmla="*/ 0 w 56"/>
                <a:gd name="T17" fmla="*/ 0 h 20"/>
                <a:gd name="T18" fmla="*/ 34698 w 56"/>
                <a:gd name="T19" fmla="*/ 84137 h 20"/>
                <a:gd name="T20" fmla="*/ 212527 w 56"/>
                <a:gd name="T21" fmla="*/ 84137 h 20"/>
                <a:gd name="T22" fmla="*/ 242888 w 56"/>
                <a:gd name="T23" fmla="*/ 0 h 20"/>
                <a:gd name="T24" fmla="*/ 195178 w 56"/>
                <a:gd name="T25" fmla="*/ 0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20">
                  <a:moveTo>
                    <a:pt x="45" y="0"/>
                  </a:moveTo>
                  <a:cubicBezTo>
                    <a:pt x="46" y="12"/>
                    <a:pt x="46" y="12"/>
                    <a:pt x="46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3" y="15"/>
                    <a:pt x="8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53" y="15"/>
                    <a:pt x="56" y="8"/>
                    <a:pt x="56" y="0"/>
                  </a:cubicBezTo>
                  <a:lnTo>
                    <a:pt x="45" y="0"/>
                  </a:lnTo>
                  <a:close/>
                </a:path>
              </a:pathLst>
            </a:custGeom>
            <a:noFill/>
            <a:ln w="7938" cap="rnd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5" name="Freeform 1156"/>
            <p:cNvSpPr>
              <a:spLocks/>
            </p:cNvSpPr>
            <p:nvPr/>
          </p:nvSpPr>
          <p:spPr bwMode="auto">
            <a:xfrm>
              <a:off x="827088" y="4202113"/>
              <a:ext cx="74613" cy="139700"/>
            </a:xfrm>
            <a:custGeom>
              <a:avLst/>
              <a:gdLst>
                <a:gd name="T0" fmla="*/ 13167 w 17"/>
                <a:gd name="T1" fmla="*/ 139700 h 33"/>
                <a:gd name="T2" fmla="*/ 74613 w 17"/>
                <a:gd name="T3" fmla="*/ 139700 h 33"/>
                <a:gd name="T4" fmla="*/ 74613 w 17"/>
                <a:gd name="T5" fmla="*/ 0 h 33"/>
                <a:gd name="T6" fmla="*/ 0 w 17"/>
                <a:gd name="T7" fmla="*/ 16933 h 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33">
                  <a:moveTo>
                    <a:pt x="3" y="33"/>
                  </a:moveTo>
                  <a:cubicBezTo>
                    <a:pt x="17" y="33"/>
                    <a:pt x="17" y="33"/>
                    <a:pt x="17" y="33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1" y="0"/>
                    <a:pt x="5" y="1"/>
                    <a:pt x="0" y="4"/>
                  </a:cubicBezTo>
                </a:path>
              </a:pathLst>
            </a:custGeom>
            <a:noFill/>
            <a:ln w="7938" cap="rnd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6" name="Freeform 1157"/>
            <p:cNvSpPr>
              <a:spLocks/>
            </p:cNvSpPr>
            <p:nvPr/>
          </p:nvSpPr>
          <p:spPr bwMode="auto">
            <a:xfrm>
              <a:off x="839788" y="4341813"/>
              <a:ext cx="61913" cy="139700"/>
            </a:xfrm>
            <a:custGeom>
              <a:avLst/>
              <a:gdLst>
                <a:gd name="T0" fmla="*/ 13267 w 14"/>
                <a:gd name="T1" fmla="*/ 135467 h 33"/>
                <a:gd name="T2" fmla="*/ 61913 w 14"/>
                <a:gd name="T3" fmla="*/ 139700 h 33"/>
                <a:gd name="T4" fmla="*/ 61913 w 14"/>
                <a:gd name="T5" fmla="*/ 0 h 33"/>
                <a:gd name="T6" fmla="*/ 0 w 14"/>
                <a:gd name="T7" fmla="*/ 0 h 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33">
                  <a:moveTo>
                    <a:pt x="3" y="32"/>
                  </a:moveTo>
                  <a:cubicBezTo>
                    <a:pt x="6" y="33"/>
                    <a:pt x="10" y="33"/>
                    <a:pt x="14" y="33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7938" cap="rnd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7" name="Freeform 1158"/>
            <p:cNvSpPr>
              <a:spLocks/>
            </p:cNvSpPr>
            <p:nvPr/>
          </p:nvSpPr>
          <p:spPr bwMode="auto">
            <a:xfrm>
              <a:off x="974725" y="4422775"/>
              <a:ext cx="77788" cy="71437"/>
            </a:xfrm>
            <a:custGeom>
              <a:avLst/>
              <a:gdLst>
                <a:gd name="T0" fmla="*/ 77788 w 18"/>
                <a:gd name="T1" fmla="*/ 0 h 17"/>
                <a:gd name="T2" fmla="*/ 0 w 18"/>
                <a:gd name="T3" fmla="*/ 71437 h 17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8" h="17">
                  <a:moveTo>
                    <a:pt x="18" y="0"/>
                  </a:moveTo>
                  <a:cubicBezTo>
                    <a:pt x="13" y="7"/>
                    <a:pt x="7" y="13"/>
                    <a:pt x="0" y="17"/>
                  </a:cubicBezTo>
                </a:path>
              </a:pathLst>
            </a:custGeom>
            <a:noFill/>
            <a:ln w="7938" cap="rnd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8" name="Freeform 1159"/>
            <p:cNvSpPr>
              <a:spLocks/>
            </p:cNvSpPr>
            <p:nvPr/>
          </p:nvSpPr>
          <p:spPr bwMode="auto">
            <a:xfrm>
              <a:off x="901700" y="4341813"/>
              <a:ext cx="142875" cy="139700"/>
            </a:xfrm>
            <a:custGeom>
              <a:avLst/>
              <a:gdLst>
                <a:gd name="T0" fmla="*/ 0 w 33"/>
                <a:gd name="T1" fmla="*/ 139700 h 33"/>
                <a:gd name="T2" fmla="*/ 142875 w 33"/>
                <a:gd name="T3" fmla="*/ 0 h 33"/>
                <a:gd name="T4" fmla="*/ 0 w 33"/>
                <a:gd name="T5" fmla="*/ 0 h 33"/>
                <a:gd name="T6" fmla="*/ 0 w 33"/>
                <a:gd name="T7" fmla="*/ 139700 h 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3" h="33">
                  <a:moveTo>
                    <a:pt x="0" y="33"/>
                  </a:moveTo>
                  <a:cubicBezTo>
                    <a:pt x="18" y="33"/>
                    <a:pt x="33" y="19"/>
                    <a:pt x="3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3"/>
                  </a:lnTo>
                  <a:close/>
                </a:path>
              </a:pathLst>
            </a:custGeom>
            <a:noFill/>
            <a:ln w="7938" cap="rnd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9" name="Freeform 1160"/>
            <p:cNvSpPr>
              <a:spLocks/>
            </p:cNvSpPr>
            <p:nvPr/>
          </p:nvSpPr>
          <p:spPr bwMode="auto">
            <a:xfrm>
              <a:off x="927100" y="4367213"/>
              <a:ext cx="87313" cy="88900"/>
            </a:xfrm>
            <a:custGeom>
              <a:avLst/>
              <a:gdLst>
                <a:gd name="T0" fmla="*/ 0 w 20"/>
                <a:gd name="T1" fmla="*/ 0 h 21"/>
                <a:gd name="T2" fmla="*/ 87313 w 20"/>
                <a:gd name="T3" fmla="*/ 0 h 21"/>
                <a:gd name="T4" fmla="*/ 0 w 20"/>
                <a:gd name="T5" fmla="*/ 88900 h 21"/>
                <a:gd name="T6" fmla="*/ 0 w 20"/>
                <a:gd name="T7" fmla="*/ 0 h 2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8" y="10"/>
                    <a:pt x="10" y="18"/>
                    <a:pt x="0" y="2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56E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0" name="Freeform 1161"/>
            <p:cNvSpPr>
              <a:spLocks/>
            </p:cNvSpPr>
            <p:nvPr/>
          </p:nvSpPr>
          <p:spPr bwMode="auto">
            <a:xfrm>
              <a:off x="927100" y="4176713"/>
              <a:ext cx="142875" cy="139700"/>
            </a:xfrm>
            <a:custGeom>
              <a:avLst/>
              <a:gdLst>
                <a:gd name="T0" fmla="*/ 0 w 33"/>
                <a:gd name="T1" fmla="*/ 0 h 33"/>
                <a:gd name="T2" fmla="*/ 0 w 33"/>
                <a:gd name="T3" fmla="*/ 139700 h 33"/>
                <a:gd name="T4" fmla="*/ 142875 w 33"/>
                <a:gd name="T5" fmla="*/ 139700 h 33"/>
                <a:gd name="T6" fmla="*/ 0 w 33"/>
                <a:gd name="T7" fmla="*/ 0 h 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3" h="33">
                  <a:moveTo>
                    <a:pt x="0" y="0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3" y="15"/>
                    <a:pt x="18" y="0"/>
                    <a:pt x="0" y="0"/>
                  </a:cubicBezTo>
                  <a:close/>
                </a:path>
              </a:pathLst>
            </a:custGeom>
            <a:noFill/>
            <a:ln w="7938" cap="rnd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1" name="Freeform 1162"/>
            <p:cNvSpPr>
              <a:spLocks/>
            </p:cNvSpPr>
            <p:nvPr/>
          </p:nvSpPr>
          <p:spPr bwMode="auto">
            <a:xfrm>
              <a:off x="952500" y="4206875"/>
              <a:ext cx="87313" cy="84137"/>
            </a:xfrm>
            <a:custGeom>
              <a:avLst/>
              <a:gdLst>
                <a:gd name="T0" fmla="*/ 0 w 20"/>
                <a:gd name="T1" fmla="*/ 84137 h 20"/>
                <a:gd name="T2" fmla="*/ 0 w 20"/>
                <a:gd name="T3" fmla="*/ 0 h 20"/>
                <a:gd name="T4" fmla="*/ 87313 w 20"/>
                <a:gd name="T5" fmla="*/ 84137 h 20"/>
                <a:gd name="T6" fmla="*/ 0 w 20"/>
                <a:gd name="T7" fmla="*/ 84137 h 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20">
                  <a:moveTo>
                    <a:pt x="0" y="2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" y="2"/>
                    <a:pt x="18" y="10"/>
                    <a:pt x="20" y="20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08D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2" name="Line 1163"/>
            <p:cNvSpPr>
              <a:spLocks noChangeShapeType="1"/>
            </p:cNvSpPr>
            <p:nvPr/>
          </p:nvSpPr>
          <p:spPr bwMode="auto">
            <a:xfrm flipH="1">
              <a:off x="649288" y="4260850"/>
              <a:ext cx="4763" cy="55562"/>
            </a:xfrm>
            <a:prstGeom prst="line">
              <a:avLst/>
            </a:prstGeom>
            <a:noFill/>
            <a:ln w="7938" cap="rnd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3" name="Line 1164"/>
            <p:cNvSpPr>
              <a:spLocks noChangeShapeType="1"/>
            </p:cNvSpPr>
            <p:nvPr/>
          </p:nvSpPr>
          <p:spPr bwMode="auto">
            <a:xfrm>
              <a:off x="801688" y="4260850"/>
              <a:ext cx="12700" cy="157162"/>
            </a:xfrm>
            <a:prstGeom prst="line">
              <a:avLst/>
            </a:prstGeom>
            <a:noFill/>
            <a:ln w="7938" cap="rnd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4" name="Freeform 1165"/>
            <p:cNvSpPr>
              <a:spLocks/>
            </p:cNvSpPr>
            <p:nvPr/>
          </p:nvSpPr>
          <p:spPr bwMode="auto">
            <a:xfrm>
              <a:off x="576263" y="4141788"/>
              <a:ext cx="47625" cy="39687"/>
            </a:xfrm>
            <a:custGeom>
              <a:avLst/>
              <a:gdLst>
                <a:gd name="T0" fmla="*/ 0 w 30"/>
                <a:gd name="T1" fmla="*/ 39687 h 25"/>
                <a:gd name="T2" fmla="*/ 25400 w 30"/>
                <a:gd name="T3" fmla="*/ 0 h 25"/>
                <a:gd name="T4" fmla="*/ 47625 w 30"/>
                <a:gd name="T5" fmla="*/ 39687 h 25"/>
                <a:gd name="T6" fmla="*/ 0 w 30"/>
                <a:gd name="T7" fmla="*/ 39687 h 2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" h="25">
                  <a:moveTo>
                    <a:pt x="0" y="25"/>
                  </a:moveTo>
                  <a:lnTo>
                    <a:pt x="16" y="0"/>
                  </a:lnTo>
                  <a:lnTo>
                    <a:pt x="30" y="25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B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5" name="Oval 1166"/>
            <p:cNvSpPr>
              <a:spLocks noChangeArrowheads="1"/>
            </p:cNvSpPr>
            <p:nvPr/>
          </p:nvSpPr>
          <p:spPr bwMode="auto">
            <a:xfrm>
              <a:off x="588963" y="4549775"/>
              <a:ext cx="25400" cy="25400"/>
            </a:xfrm>
            <a:prstGeom prst="ellipse">
              <a:avLst/>
            </a:pr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16" name="Line 1167"/>
            <p:cNvSpPr>
              <a:spLocks noChangeShapeType="1"/>
            </p:cNvSpPr>
            <p:nvPr/>
          </p:nvSpPr>
          <p:spPr bwMode="auto">
            <a:xfrm>
              <a:off x="927100" y="4541838"/>
              <a:ext cx="0" cy="33337"/>
            </a:xfrm>
            <a:prstGeom prst="line">
              <a:avLst/>
            </a:prstGeom>
            <a:noFill/>
            <a:ln w="12700" cap="rnd">
              <a:solidFill>
                <a:srgbClr val="FF2E6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7" name="Line 1168"/>
            <p:cNvSpPr>
              <a:spLocks noChangeShapeType="1"/>
            </p:cNvSpPr>
            <p:nvPr/>
          </p:nvSpPr>
          <p:spPr bwMode="auto">
            <a:xfrm>
              <a:off x="909638" y="4557713"/>
              <a:ext cx="34925" cy="0"/>
            </a:xfrm>
            <a:prstGeom prst="line">
              <a:avLst/>
            </a:prstGeom>
            <a:noFill/>
            <a:ln w="12700" cap="rnd">
              <a:solidFill>
                <a:srgbClr val="FF2E6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78" name="Группа 1279"/>
          <p:cNvGrpSpPr>
            <a:grpSpLocks/>
          </p:cNvGrpSpPr>
          <p:nvPr/>
        </p:nvGrpSpPr>
        <p:grpSpPr bwMode="auto">
          <a:xfrm>
            <a:off x="1486026" y="3255366"/>
            <a:ext cx="416902" cy="530340"/>
            <a:chOff x="581025" y="2586038"/>
            <a:chExt cx="415925" cy="530225"/>
          </a:xfrm>
        </p:grpSpPr>
        <p:sp>
          <p:nvSpPr>
            <p:cNvPr id="89" name="Oval 1169"/>
            <p:cNvSpPr>
              <a:spLocks noChangeArrowheads="1"/>
            </p:cNvSpPr>
            <p:nvPr/>
          </p:nvSpPr>
          <p:spPr bwMode="auto">
            <a:xfrm>
              <a:off x="671513" y="2646363"/>
              <a:ext cx="230188" cy="228600"/>
            </a:xfrm>
            <a:prstGeom prst="ellipse">
              <a:avLst/>
            </a:prstGeom>
            <a:solidFill>
              <a:srgbClr val="F98A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0" name="Rectangle 1170"/>
            <p:cNvSpPr>
              <a:spLocks noChangeArrowheads="1"/>
            </p:cNvSpPr>
            <p:nvPr/>
          </p:nvSpPr>
          <p:spPr bwMode="auto">
            <a:xfrm>
              <a:off x="706438" y="2971800"/>
              <a:ext cx="160338" cy="119062"/>
            </a:xfrm>
            <a:prstGeom prst="rect">
              <a:avLst/>
            </a:prstGeom>
            <a:solidFill>
              <a:srgbClr val="08D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1" name="Freeform 1171"/>
            <p:cNvSpPr>
              <a:spLocks/>
            </p:cNvSpPr>
            <p:nvPr/>
          </p:nvSpPr>
          <p:spPr bwMode="auto">
            <a:xfrm>
              <a:off x="614363" y="2590800"/>
              <a:ext cx="342900" cy="352425"/>
            </a:xfrm>
            <a:custGeom>
              <a:avLst/>
              <a:gdLst>
                <a:gd name="T0" fmla="*/ 342900 w 79"/>
                <a:gd name="T1" fmla="*/ 169843 h 83"/>
                <a:gd name="T2" fmla="*/ 169280 w 79"/>
                <a:gd name="T3" fmla="*/ 0 h 83"/>
                <a:gd name="T4" fmla="*/ 0 w 79"/>
                <a:gd name="T5" fmla="*/ 169843 h 83"/>
                <a:gd name="T6" fmla="*/ 47746 w 79"/>
                <a:gd name="T7" fmla="*/ 284488 h 83"/>
                <a:gd name="T8" fmla="*/ 47746 w 79"/>
                <a:gd name="T9" fmla="*/ 284488 h 83"/>
                <a:gd name="T10" fmla="*/ 91151 w 79"/>
                <a:gd name="T11" fmla="*/ 352425 h 83"/>
                <a:gd name="T12" fmla="*/ 251749 w 79"/>
                <a:gd name="T13" fmla="*/ 352425 h 83"/>
                <a:gd name="T14" fmla="*/ 251749 w 79"/>
                <a:gd name="T15" fmla="*/ 352425 h 83"/>
                <a:gd name="T16" fmla="*/ 295154 w 79"/>
                <a:gd name="T17" fmla="*/ 284488 h 83"/>
                <a:gd name="T18" fmla="*/ 295154 w 79"/>
                <a:gd name="T19" fmla="*/ 284488 h 83"/>
                <a:gd name="T20" fmla="*/ 342900 w 79"/>
                <a:gd name="T21" fmla="*/ 169843 h 8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9" h="83">
                  <a:moveTo>
                    <a:pt x="79" y="40"/>
                  </a:moveTo>
                  <a:cubicBezTo>
                    <a:pt x="79" y="18"/>
                    <a:pt x="61" y="0"/>
                    <a:pt x="39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51"/>
                    <a:pt x="4" y="60"/>
                    <a:pt x="11" y="67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7" y="74"/>
                    <a:pt x="20" y="79"/>
                    <a:pt x="21" y="83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9"/>
                    <a:pt x="62" y="74"/>
                    <a:pt x="68" y="67"/>
                  </a:cubicBezTo>
                  <a:cubicBezTo>
                    <a:pt x="68" y="67"/>
                    <a:pt x="68" y="67"/>
                    <a:pt x="68" y="67"/>
                  </a:cubicBezTo>
                  <a:cubicBezTo>
                    <a:pt x="75" y="60"/>
                    <a:pt x="79" y="51"/>
                    <a:pt x="79" y="40"/>
                  </a:cubicBezTo>
                  <a:close/>
                </a:path>
              </a:pathLst>
            </a:custGeom>
            <a:noFill/>
            <a:ln w="7938" cap="rnd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" name="Freeform 1172"/>
            <p:cNvSpPr>
              <a:spLocks/>
            </p:cNvSpPr>
            <p:nvPr/>
          </p:nvSpPr>
          <p:spPr bwMode="auto">
            <a:xfrm>
              <a:off x="987425" y="2705100"/>
              <a:ext cx="9525" cy="109537"/>
            </a:xfrm>
            <a:custGeom>
              <a:avLst/>
              <a:gdLst>
                <a:gd name="T0" fmla="*/ 0 w 2"/>
                <a:gd name="T1" fmla="*/ 109537 h 26"/>
                <a:gd name="T2" fmla="*/ 9525 w 2"/>
                <a:gd name="T3" fmla="*/ 54768 h 26"/>
                <a:gd name="T4" fmla="*/ 0 w 2"/>
                <a:gd name="T5" fmla="*/ 0 h 2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26">
                  <a:moveTo>
                    <a:pt x="0" y="26"/>
                  </a:moveTo>
                  <a:cubicBezTo>
                    <a:pt x="1" y="22"/>
                    <a:pt x="2" y="17"/>
                    <a:pt x="2" y="13"/>
                  </a:cubicBezTo>
                  <a:cubicBezTo>
                    <a:pt x="2" y="8"/>
                    <a:pt x="1" y="4"/>
                    <a:pt x="0" y="0"/>
                  </a:cubicBezTo>
                </a:path>
              </a:pathLst>
            </a:custGeom>
            <a:noFill/>
            <a:ln w="7938" cap="rnd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3" name="Freeform 1173"/>
            <p:cNvSpPr>
              <a:spLocks/>
            </p:cNvSpPr>
            <p:nvPr/>
          </p:nvSpPr>
          <p:spPr bwMode="auto">
            <a:xfrm>
              <a:off x="754063" y="2679700"/>
              <a:ext cx="65088" cy="157162"/>
            </a:xfrm>
            <a:custGeom>
              <a:avLst/>
              <a:gdLst>
                <a:gd name="T0" fmla="*/ 65088 w 41"/>
                <a:gd name="T1" fmla="*/ 0 h 99"/>
                <a:gd name="T2" fmla="*/ 0 w 41"/>
                <a:gd name="T3" fmla="*/ 84137 h 99"/>
                <a:gd name="T4" fmla="*/ 65088 w 41"/>
                <a:gd name="T5" fmla="*/ 71437 h 99"/>
                <a:gd name="T6" fmla="*/ 3175 w 41"/>
                <a:gd name="T7" fmla="*/ 157162 h 9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1" h="99">
                  <a:moveTo>
                    <a:pt x="41" y="0"/>
                  </a:moveTo>
                  <a:lnTo>
                    <a:pt x="0" y="53"/>
                  </a:lnTo>
                  <a:lnTo>
                    <a:pt x="41" y="45"/>
                  </a:lnTo>
                  <a:lnTo>
                    <a:pt x="2" y="99"/>
                  </a:lnTo>
                </a:path>
              </a:pathLst>
            </a:custGeom>
            <a:noFill/>
            <a:ln w="7938" cap="rnd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" name="Line 1174"/>
            <p:cNvSpPr>
              <a:spLocks noChangeShapeType="1"/>
            </p:cNvSpPr>
            <p:nvPr/>
          </p:nvSpPr>
          <p:spPr bwMode="auto">
            <a:xfrm>
              <a:off x="701675" y="2997200"/>
              <a:ext cx="87313" cy="0"/>
            </a:xfrm>
            <a:prstGeom prst="line">
              <a:avLst/>
            </a:prstGeom>
            <a:noFill/>
            <a:ln w="7938" cap="rnd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" name="Line 1175"/>
            <p:cNvSpPr>
              <a:spLocks noChangeShapeType="1"/>
            </p:cNvSpPr>
            <p:nvPr/>
          </p:nvSpPr>
          <p:spPr bwMode="auto">
            <a:xfrm flipH="1">
              <a:off x="779463" y="3032125"/>
              <a:ext cx="90488" cy="0"/>
            </a:xfrm>
            <a:prstGeom prst="line">
              <a:avLst/>
            </a:prstGeom>
            <a:noFill/>
            <a:ln w="7938" cap="rnd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" name="Line 1176"/>
            <p:cNvSpPr>
              <a:spLocks noChangeShapeType="1"/>
            </p:cNvSpPr>
            <p:nvPr/>
          </p:nvSpPr>
          <p:spPr bwMode="auto">
            <a:xfrm>
              <a:off x="701675" y="3065463"/>
              <a:ext cx="87313" cy="0"/>
            </a:xfrm>
            <a:prstGeom prst="line">
              <a:avLst/>
            </a:prstGeom>
            <a:noFill/>
            <a:ln w="7938" cap="rnd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7" name="Oval 1177"/>
            <p:cNvSpPr>
              <a:spLocks noChangeArrowheads="1"/>
            </p:cNvSpPr>
            <p:nvPr/>
          </p:nvSpPr>
          <p:spPr bwMode="auto">
            <a:xfrm>
              <a:off x="581025" y="2586038"/>
              <a:ext cx="30163" cy="30162"/>
            </a:xfrm>
            <a:prstGeom prst="ellipse">
              <a:avLst/>
            </a:pr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8" name="Line 1178"/>
            <p:cNvSpPr>
              <a:spLocks noChangeShapeType="1"/>
            </p:cNvSpPr>
            <p:nvPr/>
          </p:nvSpPr>
          <p:spPr bwMode="auto">
            <a:xfrm>
              <a:off x="636588" y="3048000"/>
              <a:ext cx="0" cy="34925"/>
            </a:xfrm>
            <a:prstGeom prst="line">
              <a:avLst/>
            </a:prstGeom>
            <a:noFill/>
            <a:ln w="15875" cap="rnd">
              <a:solidFill>
                <a:srgbClr val="69454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" name="Line 1179"/>
            <p:cNvSpPr>
              <a:spLocks noChangeShapeType="1"/>
            </p:cNvSpPr>
            <p:nvPr/>
          </p:nvSpPr>
          <p:spPr bwMode="auto">
            <a:xfrm>
              <a:off x="614363" y="3065463"/>
              <a:ext cx="39688" cy="0"/>
            </a:xfrm>
            <a:prstGeom prst="line">
              <a:avLst/>
            </a:prstGeom>
            <a:noFill/>
            <a:ln w="15875" cap="rnd">
              <a:solidFill>
                <a:srgbClr val="69454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0" name="Line 1180"/>
            <p:cNvSpPr>
              <a:spLocks noChangeShapeType="1"/>
            </p:cNvSpPr>
            <p:nvPr/>
          </p:nvSpPr>
          <p:spPr bwMode="auto">
            <a:xfrm>
              <a:off x="831850" y="3116263"/>
              <a:ext cx="42863" cy="0"/>
            </a:xfrm>
            <a:prstGeom prst="line">
              <a:avLst/>
            </a:prstGeom>
            <a:noFill/>
            <a:ln w="7938" cap="rnd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79" name="Группа 1278"/>
          <p:cNvGrpSpPr>
            <a:grpSpLocks/>
          </p:cNvGrpSpPr>
          <p:nvPr/>
        </p:nvGrpSpPr>
        <p:grpSpPr bwMode="auto">
          <a:xfrm>
            <a:off x="1420036" y="1917700"/>
            <a:ext cx="504420" cy="522400"/>
            <a:chOff x="536575" y="1139826"/>
            <a:chExt cx="503238" cy="522287"/>
          </a:xfrm>
        </p:grpSpPr>
        <p:sp>
          <p:nvSpPr>
            <p:cNvPr id="80" name="Freeform 1181"/>
            <p:cNvSpPr>
              <a:spLocks/>
            </p:cNvSpPr>
            <p:nvPr/>
          </p:nvSpPr>
          <p:spPr bwMode="auto">
            <a:xfrm>
              <a:off x="593725" y="1139826"/>
              <a:ext cx="446088" cy="522287"/>
            </a:xfrm>
            <a:custGeom>
              <a:avLst/>
              <a:gdLst>
                <a:gd name="T0" fmla="*/ 12993 w 103"/>
                <a:gd name="T1" fmla="*/ 144372 h 123"/>
                <a:gd name="T2" fmla="*/ 151583 w 103"/>
                <a:gd name="T3" fmla="*/ 50955 h 123"/>
                <a:gd name="T4" fmla="*/ 394117 w 103"/>
                <a:gd name="T5" fmla="*/ 225050 h 123"/>
                <a:gd name="T6" fmla="*/ 441757 w 103"/>
                <a:gd name="T7" fmla="*/ 318468 h 123"/>
                <a:gd name="T8" fmla="*/ 424433 w 103"/>
                <a:gd name="T9" fmla="*/ 343945 h 123"/>
                <a:gd name="T10" fmla="*/ 402778 w 103"/>
                <a:gd name="T11" fmla="*/ 343945 h 123"/>
                <a:gd name="T12" fmla="*/ 402778 w 103"/>
                <a:gd name="T13" fmla="*/ 428870 h 123"/>
                <a:gd name="T14" fmla="*/ 376793 w 103"/>
                <a:gd name="T15" fmla="*/ 454347 h 123"/>
                <a:gd name="T16" fmla="*/ 320490 w 103"/>
                <a:gd name="T17" fmla="*/ 454347 h 123"/>
                <a:gd name="T18" fmla="*/ 320490 w 103"/>
                <a:gd name="T19" fmla="*/ 522287 h 123"/>
                <a:gd name="T20" fmla="*/ 95281 w 103"/>
                <a:gd name="T21" fmla="*/ 522287 h 123"/>
                <a:gd name="T22" fmla="*/ 90950 w 103"/>
                <a:gd name="T23" fmla="*/ 399146 h 123"/>
                <a:gd name="T24" fmla="*/ 0 w 103"/>
                <a:gd name="T25" fmla="*/ 220804 h 12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3" h="123">
                  <a:moveTo>
                    <a:pt x="3" y="34"/>
                  </a:moveTo>
                  <a:cubicBezTo>
                    <a:pt x="8" y="24"/>
                    <a:pt x="18" y="16"/>
                    <a:pt x="35" y="12"/>
                  </a:cubicBezTo>
                  <a:cubicBezTo>
                    <a:pt x="102" y="0"/>
                    <a:pt x="91" y="53"/>
                    <a:pt x="91" y="53"/>
                  </a:cubicBezTo>
                  <a:cubicBezTo>
                    <a:pt x="102" y="75"/>
                    <a:pt x="102" y="75"/>
                    <a:pt x="102" y="75"/>
                  </a:cubicBezTo>
                  <a:cubicBezTo>
                    <a:pt x="103" y="78"/>
                    <a:pt x="101" y="81"/>
                    <a:pt x="98" y="81"/>
                  </a:cubicBezTo>
                  <a:cubicBezTo>
                    <a:pt x="93" y="81"/>
                    <a:pt x="93" y="81"/>
                    <a:pt x="93" y="81"/>
                  </a:cubicBezTo>
                  <a:cubicBezTo>
                    <a:pt x="93" y="101"/>
                    <a:pt x="93" y="101"/>
                    <a:pt x="93" y="101"/>
                  </a:cubicBezTo>
                  <a:cubicBezTo>
                    <a:pt x="93" y="104"/>
                    <a:pt x="90" y="107"/>
                    <a:pt x="87" y="107"/>
                  </a:cubicBezTo>
                  <a:cubicBezTo>
                    <a:pt x="74" y="107"/>
                    <a:pt x="74" y="107"/>
                    <a:pt x="74" y="107"/>
                  </a:cubicBezTo>
                  <a:cubicBezTo>
                    <a:pt x="74" y="123"/>
                    <a:pt x="74" y="123"/>
                    <a:pt x="74" y="123"/>
                  </a:cubicBezTo>
                  <a:cubicBezTo>
                    <a:pt x="22" y="123"/>
                    <a:pt x="22" y="123"/>
                    <a:pt x="22" y="123"/>
                  </a:cubicBezTo>
                  <a:cubicBezTo>
                    <a:pt x="22" y="123"/>
                    <a:pt x="27" y="100"/>
                    <a:pt x="21" y="94"/>
                  </a:cubicBezTo>
                  <a:cubicBezTo>
                    <a:pt x="10" y="85"/>
                    <a:pt x="1" y="68"/>
                    <a:pt x="0" y="52"/>
                  </a:cubicBezTo>
                </a:path>
              </a:pathLst>
            </a:custGeom>
            <a:noFill/>
            <a:ln w="7938" cap="rnd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1" name="Freeform 1182"/>
            <p:cNvSpPr>
              <a:spLocks/>
            </p:cNvSpPr>
            <p:nvPr/>
          </p:nvSpPr>
          <p:spPr bwMode="auto">
            <a:xfrm>
              <a:off x="596900" y="1309688"/>
              <a:ext cx="4763" cy="22225"/>
            </a:xfrm>
            <a:custGeom>
              <a:avLst/>
              <a:gdLst>
                <a:gd name="T0" fmla="*/ 0 w 1"/>
                <a:gd name="T1" fmla="*/ 22225 h 5"/>
                <a:gd name="T2" fmla="*/ 4763 w 1"/>
                <a:gd name="T3" fmla="*/ 0 h 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5">
                  <a:moveTo>
                    <a:pt x="0" y="5"/>
                  </a:moveTo>
                  <a:cubicBezTo>
                    <a:pt x="0" y="3"/>
                    <a:pt x="0" y="1"/>
                    <a:pt x="1" y="0"/>
                  </a:cubicBezTo>
                </a:path>
              </a:pathLst>
            </a:custGeom>
            <a:noFill/>
            <a:ln w="7938" cap="rnd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" name="Freeform 1183"/>
            <p:cNvSpPr>
              <a:spLocks noEditPoints="1"/>
            </p:cNvSpPr>
            <p:nvPr/>
          </p:nvSpPr>
          <p:spPr bwMode="auto">
            <a:xfrm>
              <a:off x="644525" y="1220788"/>
              <a:ext cx="287338" cy="279400"/>
            </a:xfrm>
            <a:custGeom>
              <a:avLst/>
              <a:gdLst>
                <a:gd name="T0" fmla="*/ 287338 w 66"/>
                <a:gd name="T1" fmla="*/ 156633 h 66"/>
                <a:gd name="T2" fmla="*/ 287338 w 66"/>
                <a:gd name="T3" fmla="*/ 122767 h 66"/>
                <a:gd name="T4" fmla="*/ 243802 w 66"/>
                <a:gd name="T5" fmla="*/ 105833 h 66"/>
                <a:gd name="T6" fmla="*/ 239448 w 66"/>
                <a:gd name="T7" fmla="*/ 93133 h 66"/>
                <a:gd name="T8" fmla="*/ 256863 w 66"/>
                <a:gd name="T9" fmla="*/ 50800 h 66"/>
                <a:gd name="T10" fmla="*/ 230741 w 66"/>
                <a:gd name="T11" fmla="*/ 25400 h 66"/>
                <a:gd name="T12" fmla="*/ 191559 w 66"/>
                <a:gd name="T13" fmla="*/ 46567 h 66"/>
                <a:gd name="T14" fmla="*/ 178498 w 66"/>
                <a:gd name="T15" fmla="*/ 38100 h 66"/>
                <a:gd name="T16" fmla="*/ 161083 w 66"/>
                <a:gd name="T17" fmla="*/ 0 h 66"/>
                <a:gd name="T18" fmla="*/ 126255 w 66"/>
                <a:gd name="T19" fmla="*/ 0 h 66"/>
                <a:gd name="T20" fmla="*/ 108840 w 66"/>
                <a:gd name="T21" fmla="*/ 38100 h 66"/>
                <a:gd name="T22" fmla="*/ 95779 w 66"/>
                <a:gd name="T23" fmla="*/ 46567 h 66"/>
                <a:gd name="T24" fmla="*/ 52243 w 66"/>
                <a:gd name="T25" fmla="*/ 25400 h 66"/>
                <a:gd name="T26" fmla="*/ 30475 w 66"/>
                <a:gd name="T27" fmla="*/ 50800 h 66"/>
                <a:gd name="T28" fmla="*/ 47890 w 66"/>
                <a:gd name="T29" fmla="*/ 93133 h 66"/>
                <a:gd name="T30" fmla="*/ 39182 w 66"/>
                <a:gd name="T31" fmla="*/ 105833 h 66"/>
                <a:gd name="T32" fmla="*/ 0 w 66"/>
                <a:gd name="T33" fmla="*/ 122767 h 66"/>
                <a:gd name="T34" fmla="*/ 0 w 66"/>
                <a:gd name="T35" fmla="*/ 156633 h 66"/>
                <a:gd name="T36" fmla="*/ 39182 w 66"/>
                <a:gd name="T37" fmla="*/ 173567 h 66"/>
                <a:gd name="T38" fmla="*/ 47890 w 66"/>
                <a:gd name="T39" fmla="*/ 186267 h 66"/>
                <a:gd name="T40" fmla="*/ 30475 w 66"/>
                <a:gd name="T41" fmla="*/ 224367 h 66"/>
                <a:gd name="T42" fmla="*/ 52243 w 66"/>
                <a:gd name="T43" fmla="*/ 249767 h 66"/>
                <a:gd name="T44" fmla="*/ 95779 w 66"/>
                <a:gd name="T45" fmla="*/ 232833 h 66"/>
                <a:gd name="T46" fmla="*/ 108840 w 66"/>
                <a:gd name="T47" fmla="*/ 237067 h 66"/>
                <a:gd name="T48" fmla="*/ 126255 w 66"/>
                <a:gd name="T49" fmla="*/ 279400 h 66"/>
                <a:gd name="T50" fmla="*/ 161083 w 66"/>
                <a:gd name="T51" fmla="*/ 279400 h 66"/>
                <a:gd name="T52" fmla="*/ 178498 w 66"/>
                <a:gd name="T53" fmla="*/ 237067 h 66"/>
                <a:gd name="T54" fmla="*/ 191559 w 66"/>
                <a:gd name="T55" fmla="*/ 232833 h 66"/>
                <a:gd name="T56" fmla="*/ 230741 w 66"/>
                <a:gd name="T57" fmla="*/ 249767 h 66"/>
                <a:gd name="T58" fmla="*/ 256863 w 66"/>
                <a:gd name="T59" fmla="*/ 224367 h 66"/>
                <a:gd name="T60" fmla="*/ 239448 w 66"/>
                <a:gd name="T61" fmla="*/ 186267 h 66"/>
                <a:gd name="T62" fmla="*/ 243802 w 66"/>
                <a:gd name="T63" fmla="*/ 173567 h 66"/>
                <a:gd name="T64" fmla="*/ 287338 w 66"/>
                <a:gd name="T65" fmla="*/ 156633 h 66"/>
                <a:gd name="T66" fmla="*/ 143669 w 66"/>
                <a:gd name="T67" fmla="*/ 215900 h 66"/>
                <a:gd name="T68" fmla="*/ 60950 w 66"/>
                <a:gd name="T69" fmla="*/ 139700 h 66"/>
                <a:gd name="T70" fmla="*/ 143669 w 66"/>
                <a:gd name="T71" fmla="*/ 59267 h 66"/>
                <a:gd name="T72" fmla="*/ 222034 w 66"/>
                <a:gd name="T73" fmla="*/ 139700 h 66"/>
                <a:gd name="T74" fmla="*/ 143669 w 66"/>
                <a:gd name="T75" fmla="*/ 215900 h 6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66" h="66">
                  <a:moveTo>
                    <a:pt x="66" y="37"/>
                  </a:moveTo>
                  <a:cubicBezTo>
                    <a:pt x="66" y="29"/>
                    <a:pt x="66" y="29"/>
                    <a:pt x="66" y="29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6" y="24"/>
                    <a:pt x="55" y="23"/>
                    <a:pt x="55" y="22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3" y="10"/>
                    <a:pt x="42" y="10"/>
                    <a:pt x="41" y="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4" y="10"/>
                    <a:pt x="23" y="10"/>
                    <a:pt x="22" y="11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0" y="23"/>
                    <a:pt x="10" y="24"/>
                    <a:pt x="9" y="2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0" y="42"/>
                    <a:pt x="10" y="43"/>
                    <a:pt x="11" y="44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3" y="55"/>
                    <a:pt x="24" y="56"/>
                    <a:pt x="25" y="56"/>
                  </a:cubicBezTo>
                  <a:cubicBezTo>
                    <a:pt x="29" y="66"/>
                    <a:pt x="29" y="66"/>
                    <a:pt x="29" y="66"/>
                  </a:cubicBezTo>
                  <a:cubicBezTo>
                    <a:pt x="37" y="66"/>
                    <a:pt x="37" y="66"/>
                    <a:pt x="37" y="66"/>
                  </a:cubicBezTo>
                  <a:cubicBezTo>
                    <a:pt x="41" y="56"/>
                    <a:pt x="41" y="56"/>
                    <a:pt x="41" y="56"/>
                  </a:cubicBezTo>
                  <a:cubicBezTo>
                    <a:pt x="42" y="56"/>
                    <a:pt x="43" y="55"/>
                    <a:pt x="44" y="55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5" y="44"/>
                    <a:pt x="55" y="44"/>
                    <a:pt x="55" y="44"/>
                  </a:cubicBezTo>
                  <a:cubicBezTo>
                    <a:pt x="55" y="43"/>
                    <a:pt x="56" y="42"/>
                    <a:pt x="56" y="41"/>
                  </a:cubicBezTo>
                  <a:lnTo>
                    <a:pt x="66" y="37"/>
                  </a:lnTo>
                  <a:close/>
                  <a:moveTo>
                    <a:pt x="33" y="51"/>
                  </a:moveTo>
                  <a:cubicBezTo>
                    <a:pt x="23" y="51"/>
                    <a:pt x="14" y="43"/>
                    <a:pt x="14" y="33"/>
                  </a:cubicBezTo>
                  <a:cubicBezTo>
                    <a:pt x="14" y="23"/>
                    <a:pt x="23" y="14"/>
                    <a:pt x="33" y="14"/>
                  </a:cubicBezTo>
                  <a:cubicBezTo>
                    <a:pt x="43" y="14"/>
                    <a:pt x="51" y="23"/>
                    <a:pt x="51" y="33"/>
                  </a:cubicBezTo>
                  <a:cubicBezTo>
                    <a:pt x="51" y="43"/>
                    <a:pt x="43" y="51"/>
                    <a:pt x="33" y="51"/>
                  </a:cubicBezTo>
                  <a:close/>
                </a:path>
              </a:pathLst>
            </a:custGeom>
            <a:solidFill>
              <a:srgbClr val="FF2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3" name="Line 1184"/>
            <p:cNvSpPr>
              <a:spLocks noChangeShapeType="1"/>
            </p:cNvSpPr>
            <p:nvPr/>
          </p:nvSpPr>
          <p:spPr bwMode="auto">
            <a:xfrm>
              <a:off x="884238" y="1593850"/>
              <a:ext cx="30163" cy="0"/>
            </a:xfrm>
            <a:prstGeom prst="line">
              <a:avLst/>
            </a:prstGeom>
            <a:noFill/>
            <a:ln w="7938" cap="rnd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" name="Oval 1185"/>
            <p:cNvSpPr>
              <a:spLocks noChangeArrowheads="1"/>
            </p:cNvSpPr>
            <p:nvPr/>
          </p:nvSpPr>
          <p:spPr bwMode="auto">
            <a:xfrm>
              <a:off x="731838" y="1306513"/>
              <a:ext cx="112713" cy="109537"/>
            </a:xfrm>
            <a:prstGeom prst="ellipse">
              <a:avLst/>
            </a:prstGeom>
            <a:noFill/>
            <a:ln w="7938" cap="rnd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85" name="Oval 1186"/>
            <p:cNvSpPr>
              <a:spLocks noChangeArrowheads="1"/>
            </p:cNvSpPr>
            <p:nvPr/>
          </p:nvSpPr>
          <p:spPr bwMode="auto">
            <a:xfrm>
              <a:off x="536575" y="1220788"/>
              <a:ext cx="39688" cy="38100"/>
            </a:xfrm>
            <a:prstGeom prst="ellipse">
              <a:avLst/>
            </a:prstGeom>
            <a:noFill/>
            <a:ln w="7938" cap="rnd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86" name="Line 1187"/>
            <p:cNvSpPr>
              <a:spLocks noChangeShapeType="1"/>
            </p:cNvSpPr>
            <p:nvPr/>
          </p:nvSpPr>
          <p:spPr bwMode="auto">
            <a:xfrm>
              <a:off x="939800" y="1631950"/>
              <a:ext cx="42863" cy="0"/>
            </a:xfrm>
            <a:prstGeom prst="line">
              <a:avLst/>
            </a:prstGeom>
            <a:noFill/>
            <a:ln w="15875" cap="rnd">
              <a:solidFill>
                <a:srgbClr val="FF2E6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7" name="Freeform 1188"/>
            <p:cNvSpPr>
              <a:spLocks/>
            </p:cNvSpPr>
            <p:nvPr/>
          </p:nvSpPr>
          <p:spPr bwMode="auto">
            <a:xfrm>
              <a:off x="901700" y="1152525"/>
              <a:ext cx="60325" cy="34925"/>
            </a:xfrm>
            <a:custGeom>
              <a:avLst/>
              <a:gdLst>
                <a:gd name="T0" fmla="*/ 0 w 14"/>
                <a:gd name="T1" fmla="*/ 0 h 8"/>
                <a:gd name="T2" fmla="*/ 60325 w 14"/>
                <a:gd name="T3" fmla="*/ 34925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4" h="8">
                  <a:moveTo>
                    <a:pt x="0" y="0"/>
                  </a:moveTo>
                  <a:cubicBezTo>
                    <a:pt x="6" y="2"/>
                    <a:pt x="11" y="5"/>
                    <a:pt x="14" y="8"/>
                  </a:cubicBezTo>
                </a:path>
              </a:pathLst>
            </a:custGeom>
            <a:noFill/>
            <a:ln w="7938" cap="rnd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8" name="Freeform 1189"/>
            <p:cNvSpPr>
              <a:spLocks/>
            </p:cNvSpPr>
            <p:nvPr/>
          </p:nvSpPr>
          <p:spPr bwMode="auto">
            <a:xfrm>
              <a:off x="576263" y="1560513"/>
              <a:ext cx="77788" cy="68262"/>
            </a:xfrm>
            <a:custGeom>
              <a:avLst/>
              <a:gdLst>
                <a:gd name="T0" fmla="*/ 20638 w 49"/>
                <a:gd name="T1" fmla="*/ 68262 h 43"/>
                <a:gd name="T2" fmla="*/ 0 w 49"/>
                <a:gd name="T3" fmla="*/ 33337 h 43"/>
                <a:gd name="T4" fmla="*/ 20638 w 49"/>
                <a:gd name="T5" fmla="*/ 0 h 43"/>
                <a:gd name="T6" fmla="*/ 60325 w 49"/>
                <a:gd name="T7" fmla="*/ 0 h 43"/>
                <a:gd name="T8" fmla="*/ 77788 w 49"/>
                <a:gd name="T9" fmla="*/ 33337 h 43"/>
                <a:gd name="T10" fmla="*/ 60325 w 49"/>
                <a:gd name="T11" fmla="*/ 68262 h 43"/>
                <a:gd name="T12" fmla="*/ 20638 w 49"/>
                <a:gd name="T13" fmla="*/ 68262 h 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9" h="43">
                  <a:moveTo>
                    <a:pt x="13" y="43"/>
                  </a:moveTo>
                  <a:lnTo>
                    <a:pt x="0" y="21"/>
                  </a:lnTo>
                  <a:lnTo>
                    <a:pt x="13" y="0"/>
                  </a:lnTo>
                  <a:lnTo>
                    <a:pt x="38" y="0"/>
                  </a:lnTo>
                  <a:lnTo>
                    <a:pt x="49" y="21"/>
                  </a:lnTo>
                  <a:lnTo>
                    <a:pt x="38" y="43"/>
                  </a:lnTo>
                  <a:lnTo>
                    <a:pt x="13" y="43"/>
                  </a:lnTo>
                  <a:close/>
                </a:path>
              </a:pathLst>
            </a:custGeom>
            <a:solidFill>
              <a:srgbClr val="00B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48081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71" grpId="0" animBg="1"/>
      <p:bldP spid="72" grpId="0" animBg="1"/>
      <p:bldP spid="73" grpId="0" animBg="1"/>
      <p:bldP spid="7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58</a:t>
            </a:fld>
            <a:endParaRPr lang="ru"/>
          </a:p>
        </p:txBody>
      </p:sp>
      <p:sp>
        <p:nvSpPr>
          <p:cNvPr id="5" name="TextBox 4"/>
          <p:cNvSpPr txBox="1"/>
          <p:nvPr/>
        </p:nvSpPr>
        <p:spPr>
          <a:xfrm>
            <a:off x="3640830" y="5390346"/>
            <a:ext cx="49103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/>
                </a:solidFill>
                <a:hlinkClick r:id="rId2"/>
              </a:rPr>
              <a:t>shakin.ru</a:t>
            </a:r>
            <a:r>
              <a:rPr lang="ru-RU" sz="3200" dirty="0">
                <a:solidFill>
                  <a:schemeClr val="tx2"/>
                </a:solidFill>
              </a:rPr>
              <a:t> </a:t>
            </a:r>
            <a:r>
              <a:rPr lang="ru-RU" sz="3200" dirty="0"/>
              <a:t>- блог</a:t>
            </a:r>
            <a:endParaRPr lang="en-US" sz="3200" dirty="0"/>
          </a:p>
          <a:p>
            <a:pPr algn="ctr"/>
            <a:r>
              <a:rPr lang="en-US" sz="3200" dirty="0">
                <a:solidFill>
                  <a:schemeClr val="tx2"/>
                </a:solidFill>
                <a:hlinkClick r:id="rId3"/>
              </a:rPr>
              <a:t>seoshaolin.com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ru-RU" sz="3200" dirty="0"/>
              <a:t>-</a:t>
            </a:r>
            <a:r>
              <a:rPr lang="en-US" sz="3200" dirty="0"/>
              <a:t> </a:t>
            </a:r>
            <a:r>
              <a:rPr lang="ru-RU" sz="3200" dirty="0"/>
              <a:t>курс </a:t>
            </a:r>
            <a:r>
              <a:rPr lang="en-US" sz="3200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2751" y="504359"/>
            <a:ext cx="4566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+mj-lt"/>
              </a:rPr>
              <a:t>Спасибо за внимание!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D888E22-1235-4032-D1FF-D68E01FDA6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147" y="1303525"/>
            <a:ext cx="3143214" cy="366903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92DB4AE-E60C-0A2B-77EB-83CFFAEC5F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556" y="1565598"/>
            <a:ext cx="3144883" cy="31448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752ECA-1DF1-0542-E822-35E8D907DC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65" y="1436003"/>
            <a:ext cx="3144883" cy="366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9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590ABF-ED35-31D4-1EBC-B6A2A4105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такое паразитическое </a:t>
            </a:r>
            <a:r>
              <a:rPr lang="en-US" dirty="0"/>
              <a:t>SEO</a:t>
            </a:r>
            <a:r>
              <a:rPr lang="ru-RU" dirty="0"/>
              <a:t>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0AC15F-2628-D42C-EBEC-A710637CB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Метод, когда акцент не на своем сайте, а на трастовых ресурсах, страницы которых быстро попадают в топ.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ECE17FC-4945-1082-E7AA-0692AB006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574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C54EFB-8E52-4837-9711-1A29F72F8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Плюсы</a:t>
            </a:r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52B06075-C12C-465B-A4E9-77936D6D45DA}"/>
              </a:ext>
            </a:extLst>
          </p:cNvPr>
          <p:cNvGrpSpPr/>
          <p:nvPr/>
        </p:nvGrpSpPr>
        <p:grpSpPr>
          <a:xfrm rot="5400000" flipH="1">
            <a:off x="5940530" y="3902022"/>
            <a:ext cx="2187208" cy="2390932"/>
            <a:chOff x="3646488" y="1443038"/>
            <a:chExt cx="2454275" cy="2682875"/>
          </a:xfrm>
          <a:solidFill>
            <a:schemeClr val="accent4"/>
          </a:solidFill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2B46E4AD-61E7-4393-B107-56233B7C6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2763" y="2351088"/>
              <a:ext cx="1778000" cy="1774825"/>
            </a:xfrm>
            <a:custGeom>
              <a:avLst/>
              <a:gdLst>
                <a:gd name="T0" fmla="*/ 553 w 553"/>
                <a:gd name="T1" fmla="*/ 552 h 552"/>
                <a:gd name="T2" fmla="*/ 553 w 553"/>
                <a:gd name="T3" fmla="*/ 0 h 552"/>
                <a:gd name="T4" fmla="*/ 0 w 553"/>
                <a:gd name="T5" fmla="*/ 552 h 552"/>
                <a:gd name="T6" fmla="*/ 553 w 553"/>
                <a:gd name="T7" fmla="*/ 552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3" h="552">
                  <a:moveTo>
                    <a:pt x="553" y="552"/>
                  </a:moveTo>
                  <a:cubicBezTo>
                    <a:pt x="553" y="0"/>
                    <a:pt x="553" y="0"/>
                    <a:pt x="553" y="0"/>
                  </a:cubicBezTo>
                  <a:cubicBezTo>
                    <a:pt x="248" y="1"/>
                    <a:pt x="1" y="247"/>
                    <a:pt x="0" y="552"/>
                  </a:cubicBezTo>
                  <a:lnTo>
                    <a:pt x="553" y="5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AF91158B-5EE1-456A-8B51-DA1AD6A71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5" y="1822450"/>
              <a:ext cx="762000" cy="946150"/>
            </a:xfrm>
            <a:custGeom>
              <a:avLst/>
              <a:gdLst>
                <a:gd name="T0" fmla="*/ 162 w 237"/>
                <a:gd name="T1" fmla="*/ 116 h 294"/>
                <a:gd name="T2" fmla="*/ 117 w 237"/>
                <a:gd name="T3" fmla="*/ 65 h 294"/>
                <a:gd name="T4" fmla="*/ 87 w 237"/>
                <a:gd name="T5" fmla="*/ 0 h 294"/>
                <a:gd name="T6" fmla="*/ 46 w 237"/>
                <a:gd name="T7" fmla="*/ 19 h 294"/>
                <a:gd name="T8" fmla="*/ 40 w 237"/>
                <a:gd name="T9" fmla="*/ 21 h 294"/>
                <a:gd name="T10" fmla="*/ 0 w 237"/>
                <a:gd name="T11" fmla="*/ 40 h 294"/>
                <a:gd name="T12" fmla="*/ 30 w 237"/>
                <a:gd name="T13" fmla="*/ 105 h 294"/>
                <a:gd name="T14" fmla="*/ 40 w 237"/>
                <a:gd name="T15" fmla="*/ 173 h 294"/>
                <a:gd name="T16" fmla="*/ 62 w 237"/>
                <a:gd name="T17" fmla="*/ 283 h 294"/>
                <a:gd name="T18" fmla="*/ 67 w 237"/>
                <a:gd name="T19" fmla="*/ 294 h 294"/>
                <a:gd name="T20" fmla="*/ 151 w 237"/>
                <a:gd name="T21" fmla="*/ 256 h 294"/>
                <a:gd name="T22" fmla="*/ 154 w 237"/>
                <a:gd name="T23" fmla="*/ 254 h 294"/>
                <a:gd name="T24" fmla="*/ 237 w 237"/>
                <a:gd name="T25" fmla="*/ 216 h 294"/>
                <a:gd name="T26" fmla="*/ 232 w 237"/>
                <a:gd name="T27" fmla="*/ 205 h 294"/>
                <a:gd name="T28" fmla="*/ 162 w 237"/>
                <a:gd name="T29" fmla="*/ 116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7" h="294">
                  <a:moveTo>
                    <a:pt x="162" y="116"/>
                  </a:moveTo>
                  <a:cubicBezTo>
                    <a:pt x="135" y="97"/>
                    <a:pt x="117" y="65"/>
                    <a:pt x="117" y="65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30" y="105"/>
                    <a:pt x="30" y="105"/>
                    <a:pt x="30" y="105"/>
                  </a:cubicBezTo>
                  <a:cubicBezTo>
                    <a:pt x="30" y="105"/>
                    <a:pt x="42" y="140"/>
                    <a:pt x="40" y="173"/>
                  </a:cubicBezTo>
                  <a:cubicBezTo>
                    <a:pt x="37" y="205"/>
                    <a:pt x="37" y="230"/>
                    <a:pt x="62" y="283"/>
                  </a:cubicBezTo>
                  <a:cubicBezTo>
                    <a:pt x="67" y="294"/>
                    <a:pt x="67" y="294"/>
                    <a:pt x="67" y="294"/>
                  </a:cubicBezTo>
                  <a:cubicBezTo>
                    <a:pt x="151" y="256"/>
                    <a:pt x="151" y="256"/>
                    <a:pt x="151" y="256"/>
                  </a:cubicBezTo>
                  <a:cubicBezTo>
                    <a:pt x="154" y="254"/>
                    <a:pt x="154" y="254"/>
                    <a:pt x="154" y="254"/>
                  </a:cubicBezTo>
                  <a:cubicBezTo>
                    <a:pt x="237" y="216"/>
                    <a:pt x="237" y="216"/>
                    <a:pt x="237" y="216"/>
                  </a:cubicBezTo>
                  <a:cubicBezTo>
                    <a:pt x="232" y="205"/>
                    <a:pt x="232" y="205"/>
                    <a:pt x="232" y="205"/>
                  </a:cubicBezTo>
                  <a:cubicBezTo>
                    <a:pt x="207" y="151"/>
                    <a:pt x="189" y="135"/>
                    <a:pt x="162" y="1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4BBBFA1C-07D1-4DCC-BCF1-3C4E07040C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6300" y="2279650"/>
              <a:ext cx="565150" cy="639762"/>
            </a:xfrm>
            <a:custGeom>
              <a:avLst/>
              <a:gdLst>
                <a:gd name="T0" fmla="*/ 116 w 176"/>
                <a:gd name="T1" fmla="*/ 70 h 199"/>
                <a:gd name="T2" fmla="*/ 81 w 176"/>
                <a:gd name="T3" fmla="*/ 40 h 199"/>
                <a:gd name="T4" fmla="*/ 54 w 176"/>
                <a:gd name="T5" fmla="*/ 0 h 199"/>
                <a:gd name="T6" fmla="*/ 29 w 176"/>
                <a:gd name="T7" fmla="*/ 17 h 199"/>
                <a:gd name="T8" fmla="*/ 25 w 176"/>
                <a:gd name="T9" fmla="*/ 19 h 199"/>
                <a:gd name="T10" fmla="*/ 0 w 176"/>
                <a:gd name="T11" fmla="*/ 36 h 199"/>
                <a:gd name="T12" fmla="*/ 27 w 176"/>
                <a:gd name="T13" fmla="*/ 76 h 199"/>
                <a:gd name="T14" fmla="*/ 40 w 176"/>
                <a:gd name="T15" fmla="*/ 120 h 199"/>
                <a:gd name="T16" fmla="*/ 67 w 176"/>
                <a:gd name="T17" fmla="*/ 192 h 199"/>
                <a:gd name="T18" fmla="*/ 71 w 176"/>
                <a:gd name="T19" fmla="*/ 199 h 199"/>
                <a:gd name="T20" fmla="*/ 123 w 176"/>
                <a:gd name="T21" fmla="*/ 165 h 199"/>
                <a:gd name="T22" fmla="*/ 125 w 176"/>
                <a:gd name="T23" fmla="*/ 163 h 199"/>
                <a:gd name="T24" fmla="*/ 176 w 176"/>
                <a:gd name="T25" fmla="*/ 129 h 199"/>
                <a:gd name="T26" fmla="*/ 172 w 176"/>
                <a:gd name="T27" fmla="*/ 122 h 199"/>
                <a:gd name="T28" fmla="*/ 116 w 176"/>
                <a:gd name="T29" fmla="*/ 7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6" h="199">
                  <a:moveTo>
                    <a:pt x="116" y="70"/>
                  </a:moveTo>
                  <a:cubicBezTo>
                    <a:pt x="96" y="60"/>
                    <a:pt x="81" y="40"/>
                    <a:pt x="81" y="4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7" y="76"/>
                    <a:pt x="38" y="98"/>
                    <a:pt x="40" y="120"/>
                  </a:cubicBezTo>
                  <a:cubicBezTo>
                    <a:pt x="42" y="143"/>
                    <a:pt x="45" y="159"/>
                    <a:pt x="67" y="192"/>
                  </a:cubicBezTo>
                  <a:cubicBezTo>
                    <a:pt x="71" y="199"/>
                    <a:pt x="71" y="199"/>
                    <a:pt x="71" y="199"/>
                  </a:cubicBezTo>
                  <a:cubicBezTo>
                    <a:pt x="123" y="165"/>
                    <a:pt x="123" y="165"/>
                    <a:pt x="123" y="165"/>
                  </a:cubicBezTo>
                  <a:cubicBezTo>
                    <a:pt x="125" y="163"/>
                    <a:pt x="125" y="163"/>
                    <a:pt x="125" y="163"/>
                  </a:cubicBezTo>
                  <a:cubicBezTo>
                    <a:pt x="176" y="129"/>
                    <a:pt x="176" y="129"/>
                    <a:pt x="176" y="129"/>
                  </a:cubicBezTo>
                  <a:cubicBezTo>
                    <a:pt x="172" y="122"/>
                    <a:pt x="172" y="122"/>
                    <a:pt x="172" y="122"/>
                  </a:cubicBezTo>
                  <a:cubicBezTo>
                    <a:pt x="150" y="89"/>
                    <a:pt x="136" y="80"/>
                    <a:pt x="116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D86C25F8-5888-4D4D-8E8A-BBFC63DAB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1325" y="1919288"/>
              <a:ext cx="441325" cy="623887"/>
            </a:xfrm>
            <a:custGeom>
              <a:avLst/>
              <a:gdLst>
                <a:gd name="T0" fmla="*/ 99 w 137"/>
                <a:gd name="T1" fmla="*/ 87 h 194"/>
                <a:gd name="T2" fmla="*/ 75 w 137"/>
                <a:gd name="T3" fmla="*/ 47 h 194"/>
                <a:gd name="T4" fmla="*/ 63 w 137"/>
                <a:gd name="T5" fmla="*/ 0 h 194"/>
                <a:gd name="T6" fmla="*/ 34 w 137"/>
                <a:gd name="T7" fmla="*/ 8 h 194"/>
                <a:gd name="T8" fmla="*/ 30 w 137"/>
                <a:gd name="T9" fmla="*/ 9 h 194"/>
                <a:gd name="T10" fmla="*/ 0 w 137"/>
                <a:gd name="T11" fmla="*/ 17 h 194"/>
                <a:gd name="T12" fmla="*/ 13 w 137"/>
                <a:gd name="T13" fmla="*/ 63 h 194"/>
                <a:gd name="T14" fmla="*/ 11 w 137"/>
                <a:gd name="T15" fmla="*/ 110 h 194"/>
                <a:gd name="T16" fmla="*/ 13 w 137"/>
                <a:gd name="T17" fmla="*/ 186 h 194"/>
                <a:gd name="T18" fmla="*/ 15 w 137"/>
                <a:gd name="T19" fmla="*/ 194 h 194"/>
                <a:gd name="T20" fmla="*/ 75 w 137"/>
                <a:gd name="T21" fmla="*/ 178 h 194"/>
                <a:gd name="T22" fmla="*/ 77 w 137"/>
                <a:gd name="T23" fmla="*/ 178 h 194"/>
                <a:gd name="T24" fmla="*/ 137 w 137"/>
                <a:gd name="T25" fmla="*/ 162 h 194"/>
                <a:gd name="T26" fmla="*/ 135 w 137"/>
                <a:gd name="T27" fmla="*/ 154 h 194"/>
                <a:gd name="T28" fmla="*/ 99 w 137"/>
                <a:gd name="T29" fmla="*/ 87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7" h="194">
                  <a:moveTo>
                    <a:pt x="99" y="87"/>
                  </a:moveTo>
                  <a:cubicBezTo>
                    <a:pt x="84" y="70"/>
                    <a:pt x="75" y="47"/>
                    <a:pt x="75" y="47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3" y="63"/>
                    <a:pt x="13" y="63"/>
                    <a:pt x="13" y="63"/>
                  </a:cubicBezTo>
                  <a:cubicBezTo>
                    <a:pt x="13" y="63"/>
                    <a:pt x="16" y="88"/>
                    <a:pt x="11" y="110"/>
                  </a:cubicBezTo>
                  <a:cubicBezTo>
                    <a:pt x="5" y="131"/>
                    <a:pt x="3" y="147"/>
                    <a:pt x="13" y="186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75" y="178"/>
                    <a:pt x="75" y="178"/>
                    <a:pt x="75" y="178"/>
                  </a:cubicBezTo>
                  <a:cubicBezTo>
                    <a:pt x="77" y="178"/>
                    <a:pt x="77" y="178"/>
                    <a:pt x="77" y="178"/>
                  </a:cubicBezTo>
                  <a:cubicBezTo>
                    <a:pt x="137" y="162"/>
                    <a:pt x="137" y="162"/>
                    <a:pt x="137" y="162"/>
                  </a:cubicBezTo>
                  <a:cubicBezTo>
                    <a:pt x="135" y="154"/>
                    <a:pt x="135" y="154"/>
                    <a:pt x="135" y="154"/>
                  </a:cubicBezTo>
                  <a:cubicBezTo>
                    <a:pt x="125" y="115"/>
                    <a:pt x="115" y="103"/>
                    <a:pt x="99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669264FA-DD3D-4437-9D2D-F3F34DE77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9238" y="1493838"/>
              <a:ext cx="347662" cy="428625"/>
            </a:xfrm>
            <a:custGeom>
              <a:avLst/>
              <a:gdLst>
                <a:gd name="T0" fmla="*/ 105 w 108"/>
                <a:gd name="T1" fmla="*/ 35 h 133"/>
                <a:gd name="T2" fmla="*/ 86 w 108"/>
                <a:gd name="T3" fmla="*/ 24 h 133"/>
                <a:gd name="T4" fmla="*/ 84 w 108"/>
                <a:gd name="T5" fmla="*/ 24 h 133"/>
                <a:gd name="T6" fmla="*/ 77 w 108"/>
                <a:gd name="T7" fmla="*/ 19 h 133"/>
                <a:gd name="T8" fmla="*/ 77 w 108"/>
                <a:gd name="T9" fmla="*/ 15 h 133"/>
                <a:gd name="T10" fmla="*/ 56 w 108"/>
                <a:gd name="T11" fmla="*/ 3 h 133"/>
                <a:gd name="T12" fmla="*/ 45 w 108"/>
                <a:gd name="T13" fmla="*/ 15 h 133"/>
                <a:gd name="T14" fmla="*/ 43 w 108"/>
                <a:gd name="T15" fmla="*/ 15 h 133"/>
                <a:gd name="T16" fmla="*/ 32 w 108"/>
                <a:gd name="T17" fmla="*/ 34 h 133"/>
                <a:gd name="T18" fmla="*/ 33 w 108"/>
                <a:gd name="T19" fmla="*/ 35 h 133"/>
                <a:gd name="T20" fmla="*/ 23 w 108"/>
                <a:gd name="T21" fmla="*/ 43 h 133"/>
                <a:gd name="T22" fmla="*/ 14 w 108"/>
                <a:gd name="T23" fmla="*/ 43 h 133"/>
                <a:gd name="T24" fmla="*/ 3 w 108"/>
                <a:gd name="T25" fmla="*/ 62 h 133"/>
                <a:gd name="T26" fmla="*/ 16 w 108"/>
                <a:gd name="T27" fmla="*/ 73 h 133"/>
                <a:gd name="T28" fmla="*/ 54 w 108"/>
                <a:gd name="T29" fmla="*/ 90 h 133"/>
                <a:gd name="T30" fmla="*/ 72 w 108"/>
                <a:gd name="T31" fmla="*/ 112 h 133"/>
                <a:gd name="T32" fmla="*/ 94 w 108"/>
                <a:gd name="T33" fmla="*/ 133 h 133"/>
                <a:gd name="T34" fmla="*/ 100 w 108"/>
                <a:gd name="T35" fmla="*/ 131 h 133"/>
                <a:gd name="T36" fmla="*/ 88 w 108"/>
                <a:gd name="T37" fmla="*/ 103 h 133"/>
                <a:gd name="T38" fmla="*/ 93 w 108"/>
                <a:gd name="T39" fmla="*/ 75 h 133"/>
                <a:gd name="T40" fmla="*/ 102 w 108"/>
                <a:gd name="T41" fmla="*/ 49 h 133"/>
                <a:gd name="T42" fmla="*/ 105 w 108"/>
                <a:gd name="T4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133">
                  <a:moveTo>
                    <a:pt x="105" y="35"/>
                  </a:moveTo>
                  <a:cubicBezTo>
                    <a:pt x="103" y="27"/>
                    <a:pt x="95" y="22"/>
                    <a:pt x="86" y="24"/>
                  </a:cubicBezTo>
                  <a:cubicBezTo>
                    <a:pt x="86" y="24"/>
                    <a:pt x="85" y="24"/>
                    <a:pt x="84" y="24"/>
                  </a:cubicBezTo>
                  <a:cubicBezTo>
                    <a:pt x="83" y="22"/>
                    <a:pt x="80" y="20"/>
                    <a:pt x="77" y="19"/>
                  </a:cubicBezTo>
                  <a:cubicBezTo>
                    <a:pt x="77" y="17"/>
                    <a:pt x="77" y="16"/>
                    <a:pt x="77" y="15"/>
                  </a:cubicBezTo>
                  <a:cubicBezTo>
                    <a:pt x="74" y="6"/>
                    <a:pt x="65" y="0"/>
                    <a:pt x="56" y="3"/>
                  </a:cubicBezTo>
                  <a:cubicBezTo>
                    <a:pt x="50" y="4"/>
                    <a:pt x="46" y="9"/>
                    <a:pt x="45" y="15"/>
                  </a:cubicBezTo>
                  <a:cubicBezTo>
                    <a:pt x="44" y="15"/>
                    <a:pt x="44" y="15"/>
                    <a:pt x="43" y="15"/>
                  </a:cubicBezTo>
                  <a:cubicBezTo>
                    <a:pt x="35" y="17"/>
                    <a:pt x="30" y="26"/>
                    <a:pt x="32" y="34"/>
                  </a:cubicBezTo>
                  <a:cubicBezTo>
                    <a:pt x="32" y="34"/>
                    <a:pt x="32" y="35"/>
                    <a:pt x="33" y="35"/>
                  </a:cubicBezTo>
                  <a:cubicBezTo>
                    <a:pt x="28" y="36"/>
                    <a:pt x="25" y="39"/>
                    <a:pt x="23" y="43"/>
                  </a:cubicBezTo>
                  <a:cubicBezTo>
                    <a:pt x="20" y="42"/>
                    <a:pt x="17" y="42"/>
                    <a:pt x="14" y="43"/>
                  </a:cubicBezTo>
                  <a:cubicBezTo>
                    <a:pt x="5" y="45"/>
                    <a:pt x="0" y="53"/>
                    <a:pt x="3" y="62"/>
                  </a:cubicBezTo>
                  <a:cubicBezTo>
                    <a:pt x="4" y="68"/>
                    <a:pt x="9" y="72"/>
                    <a:pt x="16" y="73"/>
                  </a:cubicBezTo>
                  <a:cubicBezTo>
                    <a:pt x="17" y="77"/>
                    <a:pt x="26" y="97"/>
                    <a:pt x="54" y="90"/>
                  </a:cubicBezTo>
                  <a:cubicBezTo>
                    <a:pt x="54" y="90"/>
                    <a:pt x="47" y="110"/>
                    <a:pt x="72" y="112"/>
                  </a:cubicBezTo>
                  <a:cubicBezTo>
                    <a:pt x="72" y="112"/>
                    <a:pt x="88" y="112"/>
                    <a:pt x="94" y="133"/>
                  </a:cubicBezTo>
                  <a:cubicBezTo>
                    <a:pt x="100" y="131"/>
                    <a:pt x="100" y="131"/>
                    <a:pt x="100" y="131"/>
                  </a:cubicBezTo>
                  <a:cubicBezTo>
                    <a:pt x="100" y="131"/>
                    <a:pt x="102" y="111"/>
                    <a:pt x="88" y="103"/>
                  </a:cubicBezTo>
                  <a:cubicBezTo>
                    <a:pt x="74" y="95"/>
                    <a:pt x="102" y="86"/>
                    <a:pt x="93" y="75"/>
                  </a:cubicBezTo>
                  <a:cubicBezTo>
                    <a:pt x="93" y="75"/>
                    <a:pt x="108" y="63"/>
                    <a:pt x="102" y="49"/>
                  </a:cubicBezTo>
                  <a:cubicBezTo>
                    <a:pt x="105" y="46"/>
                    <a:pt x="107" y="40"/>
                    <a:pt x="105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24B051BF-483A-4178-9DE6-400327A86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2500" y="1443038"/>
              <a:ext cx="360362" cy="401637"/>
            </a:xfrm>
            <a:custGeom>
              <a:avLst/>
              <a:gdLst>
                <a:gd name="T0" fmla="*/ 100 w 112"/>
                <a:gd name="T1" fmla="*/ 27 h 125"/>
                <a:gd name="T2" fmla="*/ 79 w 112"/>
                <a:gd name="T3" fmla="*/ 19 h 125"/>
                <a:gd name="T4" fmla="*/ 77 w 112"/>
                <a:gd name="T5" fmla="*/ 20 h 125"/>
                <a:gd name="T6" fmla="*/ 69 w 112"/>
                <a:gd name="T7" fmla="*/ 15 h 125"/>
                <a:gd name="T8" fmla="*/ 68 w 112"/>
                <a:gd name="T9" fmla="*/ 12 h 125"/>
                <a:gd name="T10" fmla="*/ 46 w 112"/>
                <a:gd name="T11" fmla="*/ 4 h 125"/>
                <a:gd name="T12" fmla="*/ 37 w 112"/>
                <a:gd name="T13" fmla="*/ 17 h 125"/>
                <a:gd name="T14" fmla="*/ 35 w 112"/>
                <a:gd name="T15" fmla="*/ 18 h 125"/>
                <a:gd name="T16" fmla="*/ 28 w 112"/>
                <a:gd name="T17" fmla="*/ 39 h 125"/>
                <a:gd name="T18" fmla="*/ 28 w 112"/>
                <a:gd name="T19" fmla="*/ 40 h 125"/>
                <a:gd name="T20" fmla="*/ 20 w 112"/>
                <a:gd name="T21" fmla="*/ 49 h 125"/>
                <a:gd name="T22" fmla="*/ 11 w 112"/>
                <a:gd name="T23" fmla="*/ 50 h 125"/>
                <a:gd name="T24" fmla="*/ 4 w 112"/>
                <a:gd name="T25" fmla="*/ 71 h 125"/>
                <a:gd name="T26" fmla="*/ 18 w 112"/>
                <a:gd name="T27" fmla="*/ 80 h 125"/>
                <a:gd name="T28" fmla="*/ 59 w 112"/>
                <a:gd name="T29" fmla="*/ 90 h 125"/>
                <a:gd name="T30" fmla="*/ 80 w 112"/>
                <a:gd name="T31" fmla="*/ 108 h 125"/>
                <a:gd name="T32" fmla="*/ 106 w 112"/>
                <a:gd name="T33" fmla="*/ 125 h 125"/>
                <a:gd name="T34" fmla="*/ 112 w 112"/>
                <a:gd name="T35" fmla="*/ 122 h 125"/>
                <a:gd name="T36" fmla="*/ 95 w 112"/>
                <a:gd name="T37" fmla="*/ 96 h 125"/>
                <a:gd name="T38" fmla="*/ 95 w 112"/>
                <a:gd name="T39" fmla="*/ 68 h 125"/>
                <a:gd name="T40" fmla="*/ 99 w 112"/>
                <a:gd name="T41" fmla="*/ 41 h 125"/>
                <a:gd name="T42" fmla="*/ 100 w 112"/>
                <a:gd name="T43" fmla="*/ 27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2" h="125">
                  <a:moveTo>
                    <a:pt x="100" y="27"/>
                  </a:moveTo>
                  <a:cubicBezTo>
                    <a:pt x="96" y="19"/>
                    <a:pt x="87" y="15"/>
                    <a:pt x="79" y="19"/>
                  </a:cubicBezTo>
                  <a:cubicBezTo>
                    <a:pt x="79" y="19"/>
                    <a:pt x="78" y="20"/>
                    <a:pt x="77" y="20"/>
                  </a:cubicBezTo>
                  <a:cubicBezTo>
                    <a:pt x="75" y="18"/>
                    <a:pt x="72" y="16"/>
                    <a:pt x="69" y="15"/>
                  </a:cubicBezTo>
                  <a:cubicBezTo>
                    <a:pt x="69" y="14"/>
                    <a:pt x="69" y="13"/>
                    <a:pt x="68" y="12"/>
                  </a:cubicBezTo>
                  <a:cubicBezTo>
                    <a:pt x="64" y="3"/>
                    <a:pt x="54" y="0"/>
                    <a:pt x="46" y="4"/>
                  </a:cubicBezTo>
                  <a:cubicBezTo>
                    <a:pt x="40" y="6"/>
                    <a:pt x="37" y="12"/>
                    <a:pt x="37" y="17"/>
                  </a:cubicBezTo>
                  <a:cubicBezTo>
                    <a:pt x="36" y="17"/>
                    <a:pt x="36" y="18"/>
                    <a:pt x="35" y="18"/>
                  </a:cubicBezTo>
                  <a:cubicBezTo>
                    <a:pt x="27" y="21"/>
                    <a:pt x="24" y="31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4" y="42"/>
                    <a:pt x="22" y="45"/>
                    <a:pt x="20" y="49"/>
                  </a:cubicBezTo>
                  <a:cubicBezTo>
                    <a:pt x="17" y="49"/>
                    <a:pt x="14" y="49"/>
                    <a:pt x="11" y="50"/>
                  </a:cubicBezTo>
                  <a:cubicBezTo>
                    <a:pt x="3" y="54"/>
                    <a:pt x="0" y="63"/>
                    <a:pt x="4" y="71"/>
                  </a:cubicBezTo>
                  <a:cubicBezTo>
                    <a:pt x="6" y="77"/>
                    <a:pt x="12" y="80"/>
                    <a:pt x="18" y="80"/>
                  </a:cubicBezTo>
                  <a:cubicBezTo>
                    <a:pt x="20" y="83"/>
                    <a:pt x="33" y="101"/>
                    <a:pt x="59" y="90"/>
                  </a:cubicBezTo>
                  <a:cubicBezTo>
                    <a:pt x="59" y="90"/>
                    <a:pt x="56" y="110"/>
                    <a:pt x="80" y="108"/>
                  </a:cubicBezTo>
                  <a:cubicBezTo>
                    <a:pt x="80" y="108"/>
                    <a:pt x="96" y="105"/>
                    <a:pt x="106" y="125"/>
                  </a:cubicBezTo>
                  <a:cubicBezTo>
                    <a:pt x="112" y="122"/>
                    <a:pt x="112" y="122"/>
                    <a:pt x="112" y="122"/>
                  </a:cubicBezTo>
                  <a:cubicBezTo>
                    <a:pt x="112" y="122"/>
                    <a:pt x="110" y="101"/>
                    <a:pt x="95" y="96"/>
                  </a:cubicBezTo>
                  <a:cubicBezTo>
                    <a:pt x="80" y="91"/>
                    <a:pt x="105" y="78"/>
                    <a:pt x="95" y="68"/>
                  </a:cubicBezTo>
                  <a:cubicBezTo>
                    <a:pt x="95" y="68"/>
                    <a:pt x="107" y="54"/>
                    <a:pt x="99" y="41"/>
                  </a:cubicBezTo>
                  <a:cubicBezTo>
                    <a:pt x="102" y="37"/>
                    <a:pt x="102" y="31"/>
                    <a:pt x="100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91C552B9-679C-4865-A3B2-C5FA3DF56F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46488" y="3395663"/>
              <a:ext cx="862012" cy="635000"/>
            </a:xfrm>
            <a:custGeom>
              <a:avLst/>
              <a:gdLst>
                <a:gd name="T0" fmla="*/ 215 w 268"/>
                <a:gd name="T1" fmla="*/ 166 h 197"/>
                <a:gd name="T2" fmla="*/ 110 w 268"/>
                <a:gd name="T3" fmla="*/ 148 h 197"/>
                <a:gd name="T4" fmla="*/ 123 w 268"/>
                <a:gd name="T5" fmla="*/ 160 h 197"/>
                <a:gd name="T6" fmla="*/ 77 w 268"/>
                <a:gd name="T7" fmla="*/ 108 h 197"/>
                <a:gd name="T8" fmla="*/ 52 w 268"/>
                <a:gd name="T9" fmla="*/ 134 h 197"/>
                <a:gd name="T10" fmla="*/ 65 w 268"/>
                <a:gd name="T11" fmla="*/ 146 h 197"/>
                <a:gd name="T12" fmla="*/ 19 w 268"/>
                <a:gd name="T13" fmla="*/ 94 h 197"/>
                <a:gd name="T14" fmla="*/ 2 w 268"/>
                <a:gd name="T15" fmla="*/ 75 h 197"/>
                <a:gd name="T16" fmla="*/ 27 w 268"/>
                <a:gd name="T17" fmla="*/ 29 h 197"/>
                <a:gd name="T18" fmla="*/ 74 w 268"/>
                <a:gd name="T19" fmla="*/ 0 h 197"/>
                <a:gd name="T20" fmla="*/ 96 w 268"/>
                <a:gd name="T21" fmla="*/ 14 h 197"/>
                <a:gd name="T22" fmla="*/ 74 w 268"/>
                <a:gd name="T23" fmla="*/ 40 h 197"/>
                <a:gd name="T24" fmla="*/ 133 w 268"/>
                <a:gd name="T25" fmla="*/ 14 h 197"/>
                <a:gd name="T26" fmla="*/ 155 w 268"/>
                <a:gd name="T27" fmla="*/ 28 h 197"/>
                <a:gd name="T28" fmla="*/ 132 w 268"/>
                <a:gd name="T29" fmla="*/ 53 h 197"/>
                <a:gd name="T30" fmla="*/ 248 w 268"/>
                <a:gd name="T31" fmla="*/ 29 h 197"/>
                <a:gd name="T32" fmla="*/ 229 w 268"/>
                <a:gd name="T33" fmla="*/ 197 h 197"/>
                <a:gd name="T34" fmla="*/ 129 w 268"/>
                <a:gd name="T35" fmla="*/ 69 h 197"/>
                <a:gd name="T36" fmla="*/ 141 w 268"/>
                <a:gd name="T37" fmla="*/ 90 h 197"/>
                <a:gd name="T38" fmla="*/ 149 w 268"/>
                <a:gd name="T39" fmla="*/ 92 h 197"/>
                <a:gd name="T40" fmla="*/ 192 w 268"/>
                <a:gd name="T41" fmla="*/ 102 h 197"/>
                <a:gd name="T42" fmla="*/ 149 w 268"/>
                <a:gd name="T43" fmla="*/ 92 h 197"/>
                <a:gd name="T44" fmla="*/ 220 w 268"/>
                <a:gd name="T45" fmla="*/ 147 h 197"/>
                <a:gd name="T46" fmla="*/ 200 w 268"/>
                <a:gd name="T47" fmla="*/ 105 h 197"/>
                <a:gd name="T48" fmla="*/ 197 w 268"/>
                <a:gd name="T49" fmla="*/ 99 h 197"/>
                <a:gd name="T50" fmla="*/ 184 w 268"/>
                <a:gd name="T51" fmla="*/ 71 h 197"/>
                <a:gd name="T52" fmla="*/ 146 w 268"/>
                <a:gd name="T53" fmla="*/ 87 h 197"/>
                <a:gd name="T54" fmla="*/ 136 w 268"/>
                <a:gd name="T55" fmla="*/ 70 h 197"/>
                <a:gd name="T56" fmla="*/ 213 w 268"/>
                <a:gd name="T57" fmla="*/ 147 h 197"/>
                <a:gd name="T58" fmla="*/ 171 w 268"/>
                <a:gd name="T59" fmla="*/ 126 h 197"/>
                <a:gd name="T60" fmla="*/ 159 w 268"/>
                <a:gd name="T61" fmla="*/ 121 h 197"/>
                <a:gd name="T62" fmla="*/ 127 w 268"/>
                <a:gd name="T63" fmla="*/ 106 h 197"/>
                <a:gd name="T64" fmla="*/ 90 w 268"/>
                <a:gd name="T65" fmla="*/ 81 h 197"/>
                <a:gd name="T66" fmla="*/ 105 w 268"/>
                <a:gd name="T67" fmla="*/ 98 h 197"/>
                <a:gd name="T68" fmla="*/ 70 w 268"/>
                <a:gd name="T69" fmla="*/ 58 h 197"/>
                <a:gd name="T70" fmla="*/ 86 w 268"/>
                <a:gd name="T71" fmla="*/ 77 h 197"/>
                <a:gd name="T72" fmla="*/ 91 w 268"/>
                <a:gd name="T73" fmla="*/ 74 h 197"/>
                <a:gd name="T74" fmla="*/ 77 w 268"/>
                <a:gd name="T75" fmla="*/ 58 h 197"/>
                <a:gd name="T76" fmla="*/ 112 w 268"/>
                <a:gd name="T77" fmla="*/ 98 h 197"/>
                <a:gd name="T78" fmla="*/ 95 w 268"/>
                <a:gd name="T79" fmla="*/ 79 h 197"/>
                <a:gd name="T80" fmla="*/ 38 w 268"/>
                <a:gd name="T81" fmla="*/ 70 h 197"/>
                <a:gd name="T82" fmla="*/ 47 w 268"/>
                <a:gd name="T83" fmla="*/ 85 h 197"/>
                <a:gd name="T84" fmla="*/ 25 w 268"/>
                <a:gd name="T85" fmla="*/ 48 h 197"/>
                <a:gd name="T86" fmla="*/ 35 w 268"/>
                <a:gd name="T87" fmla="*/ 65 h 197"/>
                <a:gd name="T88" fmla="*/ 40 w 268"/>
                <a:gd name="T89" fmla="*/ 62 h 197"/>
                <a:gd name="T90" fmla="*/ 31 w 268"/>
                <a:gd name="T91" fmla="*/ 47 h 197"/>
                <a:gd name="T92" fmla="*/ 54 w 268"/>
                <a:gd name="T93" fmla="*/ 84 h 197"/>
                <a:gd name="T94" fmla="*/ 43 w 268"/>
                <a:gd name="T95" fmla="*/ 67 h 197"/>
                <a:gd name="T96" fmla="*/ 123 w 268"/>
                <a:gd name="T97" fmla="*/ 52 h 197"/>
                <a:gd name="T98" fmla="*/ 103 w 268"/>
                <a:gd name="T99" fmla="*/ 47 h 197"/>
                <a:gd name="T100" fmla="*/ 108 w 268"/>
                <a:gd name="T101" fmla="*/ 116 h 197"/>
                <a:gd name="T102" fmla="*/ 102 w 268"/>
                <a:gd name="T103" fmla="*/ 141 h 197"/>
                <a:gd name="T104" fmla="*/ 65 w 268"/>
                <a:gd name="T105" fmla="*/ 38 h 197"/>
                <a:gd name="T106" fmla="*/ 45 w 268"/>
                <a:gd name="T107" fmla="*/ 34 h 197"/>
                <a:gd name="T108" fmla="*/ 50 w 268"/>
                <a:gd name="T109" fmla="*/ 102 h 197"/>
                <a:gd name="T110" fmla="*/ 44 w 268"/>
                <a:gd name="T111" fmla="*/ 12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68" h="197">
                  <a:moveTo>
                    <a:pt x="209" y="193"/>
                  </a:moveTo>
                  <a:cubicBezTo>
                    <a:pt x="215" y="166"/>
                    <a:pt x="215" y="166"/>
                    <a:pt x="215" y="166"/>
                  </a:cubicBezTo>
                  <a:cubicBezTo>
                    <a:pt x="117" y="119"/>
                    <a:pt x="117" y="119"/>
                    <a:pt x="117" y="119"/>
                  </a:cubicBezTo>
                  <a:cubicBezTo>
                    <a:pt x="110" y="148"/>
                    <a:pt x="110" y="148"/>
                    <a:pt x="110" y="148"/>
                  </a:cubicBezTo>
                  <a:cubicBezTo>
                    <a:pt x="125" y="151"/>
                    <a:pt x="125" y="151"/>
                    <a:pt x="125" y="151"/>
                  </a:cubicBezTo>
                  <a:cubicBezTo>
                    <a:pt x="123" y="160"/>
                    <a:pt x="123" y="160"/>
                    <a:pt x="123" y="160"/>
                  </a:cubicBezTo>
                  <a:cubicBezTo>
                    <a:pt x="115" y="158"/>
                    <a:pt x="107" y="156"/>
                    <a:pt x="99" y="154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59" y="104"/>
                    <a:pt x="59" y="104"/>
                    <a:pt x="59" y="104"/>
                  </a:cubicBezTo>
                  <a:cubicBezTo>
                    <a:pt x="52" y="134"/>
                    <a:pt x="52" y="134"/>
                    <a:pt x="52" y="134"/>
                  </a:cubicBezTo>
                  <a:cubicBezTo>
                    <a:pt x="67" y="137"/>
                    <a:pt x="67" y="137"/>
                    <a:pt x="67" y="137"/>
                  </a:cubicBezTo>
                  <a:cubicBezTo>
                    <a:pt x="65" y="146"/>
                    <a:pt x="65" y="146"/>
                    <a:pt x="65" y="146"/>
                  </a:cubicBezTo>
                  <a:cubicBezTo>
                    <a:pt x="57" y="144"/>
                    <a:pt x="49" y="142"/>
                    <a:pt x="41" y="141"/>
                  </a:cubicBezTo>
                  <a:cubicBezTo>
                    <a:pt x="19" y="94"/>
                    <a:pt x="19" y="94"/>
                    <a:pt x="19" y="94"/>
                  </a:cubicBezTo>
                  <a:cubicBezTo>
                    <a:pt x="12" y="93"/>
                    <a:pt x="12" y="93"/>
                    <a:pt x="12" y="93"/>
                  </a:cubicBezTo>
                  <a:cubicBezTo>
                    <a:pt x="4" y="91"/>
                    <a:pt x="0" y="83"/>
                    <a:pt x="2" y="75"/>
                  </a:cubicBezTo>
                  <a:cubicBezTo>
                    <a:pt x="5" y="64"/>
                    <a:pt x="7" y="52"/>
                    <a:pt x="10" y="41"/>
                  </a:cubicBezTo>
                  <a:cubicBezTo>
                    <a:pt x="12" y="33"/>
                    <a:pt x="19" y="27"/>
                    <a:pt x="27" y="29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82" y="2"/>
                    <a:pt x="90" y="4"/>
                    <a:pt x="98" y="5"/>
                  </a:cubicBezTo>
                  <a:cubicBezTo>
                    <a:pt x="96" y="14"/>
                    <a:pt x="96" y="14"/>
                    <a:pt x="96" y="14"/>
                  </a:cubicBezTo>
                  <a:cubicBezTo>
                    <a:pt x="81" y="11"/>
                    <a:pt x="81" y="11"/>
                    <a:pt x="81" y="11"/>
                  </a:cubicBezTo>
                  <a:cubicBezTo>
                    <a:pt x="74" y="40"/>
                    <a:pt x="74" y="40"/>
                    <a:pt x="74" y="40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133" y="14"/>
                    <a:pt x="133" y="14"/>
                    <a:pt x="133" y="14"/>
                  </a:cubicBezTo>
                  <a:cubicBezTo>
                    <a:pt x="141" y="16"/>
                    <a:pt x="149" y="17"/>
                    <a:pt x="157" y="19"/>
                  </a:cubicBezTo>
                  <a:cubicBezTo>
                    <a:pt x="155" y="28"/>
                    <a:pt x="155" y="28"/>
                    <a:pt x="155" y="28"/>
                  </a:cubicBezTo>
                  <a:cubicBezTo>
                    <a:pt x="150" y="27"/>
                    <a:pt x="144" y="26"/>
                    <a:pt x="139" y="25"/>
                  </a:cubicBezTo>
                  <a:cubicBezTo>
                    <a:pt x="132" y="53"/>
                    <a:pt x="132" y="53"/>
                    <a:pt x="132" y="53"/>
                  </a:cubicBezTo>
                  <a:cubicBezTo>
                    <a:pt x="176" y="56"/>
                    <a:pt x="198" y="53"/>
                    <a:pt x="242" y="56"/>
                  </a:cubicBezTo>
                  <a:cubicBezTo>
                    <a:pt x="248" y="29"/>
                    <a:pt x="248" y="29"/>
                    <a:pt x="248" y="29"/>
                  </a:cubicBezTo>
                  <a:cubicBezTo>
                    <a:pt x="268" y="34"/>
                    <a:pt x="268" y="34"/>
                    <a:pt x="268" y="34"/>
                  </a:cubicBezTo>
                  <a:cubicBezTo>
                    <a:pt x="229" y="197"/>
                    <a:pt x="229" y="197"/>
                    <a:pt x="229" y="197"/>
                  </a:cubicBezTo>
                  <a:cubicBezTo>
                    <a:pt x="209" y="193"/>
                    <a:pt x="209" y="193"/>
                    <a:pt x="209" y="193"/>
                  </a:cubicBezTo>
                  <a:close/>
                  <a:moveTo>
                    <a:pt x="129" y="69"/>
                  </a:moveTo>
                  <a:cubicBezTo>
                    <a:pt x="121" y="103"/>
                    <a:pt x="121" y="103"/>
                    <a:pt x="121" y="103"/>
                  </a:cubicBezTo>
                  <a:cubicBezTo>
                    <a:pt x="141" y="90"/>
                    <a:pt x="141" y="90"/>
                    <a:pt x="141" y="90"/>
                  </a:cubicBezTo>
                  <a:cubicBezTo>
                    <a:pt x="137" y="83"/>
                    <a:pt x="133" y="76"/>
                    <a:pt x="129" y="69"/>
                  </a:cubicBezTo>
                  <a:close/>
                  <a:moveTo>
                    <a:pt x="149" y="92"/>
                  </a:moveTo>
                  <a:cubicBezTo>
                    <a:pt x="166" y="122"/>
                    <a:pt x="166" y="122"/>
                    <a:pt x="166" y="122"/>
                  </a:cubicBezTo>
                  <a:cubicBezTo>
                    <a:pt x="192" y="102"/>
                    <a:pt x="192" y="102"/>
                    <a:pt x="192" y="102"/>
                  </a:cubicBezTo>
                  <a:cubicBezTo>
                    <a:pt x="178" y="73"/>
                    <a:pt x="178" y="73"/>
                    <a:pt x="178" y="73"/>
                  </a:cubicBezTo>
                  <a:cubicBezTo>
                    <a:pt x="149" y="92"/>
                    <a:pt x="149" y="92"/>
                    <a:pt x="149" y="92"/>
                  </a:cubicBezTo>
                  <a:close/>
                  <a:moveTo>
                    <a:pt x="200" y="105"/>
                  </a:moveTo>
                  <a:cubicBezTo>
                    <a:pt x="220" y="147"/>
                    <a:pt x="220" y="147"/>
                    <a:pt x="220" y="147"/>
                  </a:cubicBezTo>
                  <a:cubicBezTo>
                    <a:pt x="237" y="75"/>
                    <a:pt x="237" y="75"/>
                    <a:pt x="237" y="75"/>
                  </a:cubicBezTo>
                  <a:cubicBezTo>
                    <a:pt x="200" y="105"/>
                    <a:pt x="200" y="105"/>
                    <a:pt x="200" y="105"/>
                  </a:cubicBezTo>
                  <a:close/>
                  <a:moveTo>
                    <a:pt x="184" y="71"/>
                  </a:moveTo>
                  <a:cubicBezTo>
                    <a:pt x="197" y="99"/>
                    <a:pt x="197" y="99"/>
                    <a:pt x="197" y="99"/>
                  </a:cubicBezTo>
                  <a:cubicBezTo>
                    <a:pt x="231" y="72"/>
                    <a:pt x="231" y="72"/>
                    <a:pt x="231" y="72"/>
                  </a:cubicBezTo>
                  <a:cubicBezTo>
                    <a:pt x="184" y="71"/>
                    <a:pt x="184" y="71"/>
                    <a:pt x="184" y="71"/>
                  </a:cubicBezTo>
                  <a:close/>
                  <a:moveTo>
                    <a:pt x="136" y="70"/>
                  </a:moveTo>
                  <a:cubicBezTo>
                    <a:pt x="146" y="87"/>
                    <a:pt x="146" y="87"/>
                    <a:pt x="146" y="87"/>
                  </a:cubicBezTo>
                  <a:cubicBezTo>
                    <a:pt x="171" y="71"/>
                    <a:pt x="171" y="71"/>
                    <a:pt x="171" y="71"/>
                  </a:cubicBezTo>
                  <a:cubicBezTo>
                    <a:pt x="136" y="70"/>
                    <a:pt x="136" y="70"/>
                    <a:pt x="136" y="70"/>
                  </a:cubicBezTo>
                  <a:close/>
                  <a:moveTo>
                    <a:pt x="171" y="126"/>
                  </a:moveTo>
                  <a:cubicBezTo>
                    <a:pt x="213" y="147"/>
                    <a:pt x="213" y="147"/>
                    <a:pt x="213" y="147"/>
                  </a:cubicBezTo>
                  <a:cubicBezTo>
                    <a:pt x="195" y="107"/>
                    <a:pt x="195" y="107"/>
                    <a:pt x="195" y="107"/>
                  </a:cubicBezTo>
                  <a:cubicBezTo>
                    <a:pt x="171" y="126"/>
                    <a:pt x="171" y="126"/>
                    <a:pt x="171" y="126"/>
                  </a:cubicBezTo>
                  <a:close/>
                  <a:moveTo>
                    <a:pt x="127" y="106"/>
                  </a:moveTo>
                  <a:cubicBezTo>
                    <a:pt x="159" y="121"/>
                    <a:pt x="159" y="121"/>
                    <a:pt x="159" y="121"/>
                  </a:cubicBezTo>
                  <a:cubicBezTo>
                    <a:pt x="144" y="95"/>
                    <a:pt x="144" y="95"/>
                    <a:pt x="144" y="95"/>
                  </a:cubicBezTo>
                  <a:cubicBezTo>
                    <a:pt x="127" y="106"/>
                    <a:pt x="127" y="106"/>
                    <a:pt x="127" y="106"/>
                  </a:cubicBezTo>
                  <a:close/>
                  <a:moveTo>
                    <a:pt x="105" y="98"/>
                  </a:moveTo>
                  <a:cubicBezTo>
                    <a:pt x="90" y="81"/>
                    <a:pt x="90" y="81"/>
                    <a:pt x="90" y="81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105" y="98"/>
                    <a:pt x="105" y="98"/>
                    <a:pt x="105" y="98"/>
                  </a:cubicBezTo>
                  <a:close/>
                  <a:moveTo>
                    <a:pt x="86" y="77"/>
                  </a:moveTo>
                  <a:cubicBezTo>
                    <a:pt x="70" y="58"/>
                    <a:pt x="70" y="58"/>
                    <a:pt x="70" y="58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86" y="77"/>
                    <a:pt x="86" y="77"/>
                    <a:pt x="86" y="77"/>
                  </a:cubicBezTo>
                  <a:close/>
                  <a:moveTo>
                    <a:pt x="77" y="58"/>
                  </a:moveTo>
                  <a:cubicBezTo>
                    <a:pt x="91" y="74"/>
                    <a:pt x="91" y="74"/>
                    <a:pt x="91" y="74"/>
                  </a:cubicBezTo>
                  <a:cubicBezTo>
                    <a:pt x="112" y="66"/>
                    <a:pt x="112" y="66"/>
                    <a:pt x="112" y="66"/>
                  </a:cubicBezTo>
                  <a:cubicBezTo>
                    <a:pt x="77" y="58"/>
                    <a:pt x="77" y="58"/>
                    <a:pt x="77" y="58"/>
                  </a:cubicBezTo>
                  <a:close/>
                  <a:moveTo>
                    <a:pt x="95" y="79"/>
                  </a:moveTo>
                  <a:cubicBezTo>
                    <a:pt x="112" y="98"/>
                    <a:pt x="112" y="98"/>
                    <a:pt x="112" y="98"/>
                  </a:cubicBezTo>
                  <a:cubicBezTo>
                    <a:pt x="119" y="69"/>
                    <a:pt x="119" y="69"/>
                    <a:pt x="119" y="69"/>
                  </a:cubicBezTo>
                  <a:cubicBezTo>
                    <a:pt x="95" y="79"/>
                    <a:pt x="95" y="79"/>
                    <a:pt x="95" y="79"/>
                  </a:cubicBezTo>
                  <a:close/>
                  <a:moveTo>
                    <a:pt x="47" y="85"/>
                  </a:moveTo>
                  <a:cubicBezTo>
                    <a:pt x="38" y="70"/>
                    <a:pt x="38" y="70"/>
                    <a:pt x="38" y="70"/>
                  </a:cubicBezTo>
                  <a:cubicBezTo>
                    <a:pt x="23" y="79"/>
                    <a:pt x="23" y="79"/>
                    <a:pt x="23" y="79"/>
                  </a:cubicBezTo>
                  <a:cubicBezTo>
                    <a:pt x="47" y="85"/>
                    <a:pt x="47" y="85"/>
                    <a:pt x="47" y="85"/>
                  </a:cubicBezTo>
                  <a:close/>
                  <a:moveTo>
                    <a:pt x="35" y="65"/>
                  </a:moveTo>
                  <a:cubicBezTo>
                    <a:pt x="25" y="48"/>
                    <a:pt x="25" y="48"/>
                    <a:pt x="25" y="48"/>
                  </a:cubicBezTo>
                  <a:cubicBezTo>
                    <a:pt x="23" y="57"/>
                    <a:pt x="21" y="66"/>
                    <a:pt x="19" y="75"/>
                  </a:cubicBezTo>
                  <a:cubicBezTo>
                    <a:pt x="35" y="65"/>
                    <a:pt x="35" y="65"/>
                    <a:pt x="35" y="65"/>
                  </a:cubicBezTo>
                  <a:close/>
                  <a:moveTo>
                    <a:pt x="31" y="47"/>
                  </a:moveTo>
                  <a:cubicBezTo>
                    <a:pt x="40" y="62"/>
                    <a:pt x="40" y="62"/>
                    <a:pt x="40" y="62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31" y="47"/>
                    <a:pt x="31" y="47"/>
                    <a:pt x="31" y="47"/>
                  </a:cubicBezTo>
                  <a:close/>
                  <a:moveTo>
                    <a:pt x="43" y="67"/>
                  </a:moveTo>
                  <a:cubicBezTo>
                    <a:pt x="54" y="84"/>
                    <a:pt x="54" y="84"/>
                    <a:pt x="54" y="84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43" y="67"/>
                    <a:pt x="43" y="67"/>
                    <a:pt x="43" y="67"/>
                  </a:cubicBezTo>
                  <a:close/>
                  <a:moveTo>
                    <a:pt x="103" y="47"/>
                  </a:moveTo>
                  <a:cubicBezTo>
                    <a:pt x="123" y="52"/>
                    <a:pt x="123" y="52"/>
                    <a:pt x="123" y="52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03" y="47"/>
                    <a:pt x="103" y="47"/>
                    <a:pt x="103" y="47"/>
                  </a:cubicBezTo>
                  <a:close/>
                  <a:moveTo>
                    <a:pt x="102" y="141"/>
                  </a:moveTo>
                  <a:cubicBezTo>
                    <a:pt x="108" y="116"/>
                    <a:pt x="108" y="116"/>
                    <a:pt x="108" y="116"/>
                  </a:cubicBezTo>
                  <a:cubicBezTo>
                    <a:pt x="88" y="111"/>
                    <a:pt x="88" y="111"/>
                    <a:pt x="88" y="111"/>
                  </a:cubicBezTo>
                  <a:cubicBezTo>
                    <a:pt x="102" y="141"/>
                    <a:pt x="102" y="141"/>
                    <a:pt x="102" y="141"/>
                  </a:cubicBezTo>
                  <a:close/>
                  <a:moveTo>
                    <a:pt x="45" y="34"/>
                  </a:moveTo>
                  <a:cubicBezTo>
                    <a:pt x="65" y="38"/>
                    <a:pt x="65" y="38"/>
                    <a:pt x="65" y="38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45" y="34"/>
                    <a:pt x="45" y="34"/>
                    <a:pt x="45" y="34"/>
                  </a:cubicBezTo>
                  <a:close/>
                  <a:moveTo>
                    <a:pt x="44" y="127"/>
                  </a:moveTo>
                  <a:cubicBezTo>
                    <a:pt x="50" y="102"/>
                    <a:pt x="50" y="102"/>
                    <a:pt x="50" y="102"/>
                  </a:cubicBezTo>
                  <a:cubicBezTo>
                    <a:pt x="29" y="97"/>
                    <a:pt x="29" y="97"/>
                    <a:pt x="29" y="97"/>
                  </a:cubicBezTo>
                  <a:lnTo>
                    <a:pt x="44" y="1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13A70CE5-0560-4070-B0AD-4C7CDF99AB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0975" y="2690813"/>
              <a:ext cx="939800" cy="795337"/>
            </a:xfrm>
            <a:custGeom>
              <a:avLst/>
              <a:gdLst>
                <a:gd name="T0" fmla="*/ 143 w 292"/>
                <a:gd name="T1" fmla="*/ 212 h 247"/>
                <a:gd name="T2" fmla="*/ 35 w 292"/>
                <a:gd name="T3" fmla="*/ 139 h 247"/>
                <a:gd name="T4" fmla="*/ 0 w 292"/>
                <a:gd name="T5" fmla="*/ 64 h 247"/>
                <a:gd name="T6" fmla="*/ 14 w 292"/>
                <a:gd name="T7" fmla="*/ 54 h 247"/>
                <a:gd name="T8" fmla="*/ 185 w 292"/>
                <a:gd name="T9" fmla="*/ 0 h 247"/>
                <a:gd name="T10" fmla="*/ 200 w 292"/>
                <a:gd name="T11" fmla="*/ 25 h 247"/>
                <a:gd name="T12" fmla="*/ 219 w 292"/>
                <a:gd name="T13" fmla="*/ 40 h 247"/>
                <a:gd name="T14" fmla="*/ 226 w 292"/>
                <a:gd name="T15" fmla="*/ 40 h 247"/>
                <a:gd name="T16" fmla="*/ 261 w 292"/>
                <a:gd name="T17" fmla="*/ 52 h 247"/>
                <a:gd name="T18" fmla="*/ 292 w 292"/>
                <a:gd name="T19" fmla="*/ 51 h 247"/>
                <a:gd name="T20" fmla="*/ 145 w 292"/>
                <a:gd name="T21" fmla="*/ 229 h 247"/>
                <a:gd name="T22" fmla="*/ 194 w 292"/>
                <a:gd name="T23" fmla="*/ 155 h 247"/>
                <a:gd name="T24" fmla="*/ 213 w 292"/>
                <a:gd name="T25" fmla="*/ 107 h 247"/>
                <a:gd name="T26" fmla="*/ 181 w 292"/>
                <a:gd name="T27" fmla="*/ 148 h 247"/>
                <a:gd name="T28" fmla="*/ 184 w 292"/>
                <a:gd name="T29" fmla="*/ 151 h 247"/>
                <a:gd name="T30" fmla="*/ 114 w 292"/>
                <a:gd name="T31" fmla="*/ 97 h 247"/>
                <a:gd name="T32" fmla="*/ 100 w 292"/>
                <a:gd name="T33" fmla="*/ 89 h 247"/>
                <a:gd name="T34" fmla="*/ 92 w 292"/>
                <a:gd name="T35" fmla="*/ 76 h 247"/>
                <a:gd name="T36" fmla="*/ 56 w 292"/>
                <a:gd name="T37" fmla="*/ 136 h 247"/>
                <a:gd name="T38" fmla="*/ 150 w 292"/>
                <a:gd name="T39" fmla="*/ 200 h 247"/>
                <a:gd name="T40" fmla="*/ 160 w 292"/>
                <a:gd name="T41" fmla="*/ 205 h 247"/>
                <a:gd name="T42" fmla="*/ 172 w 292"/>
                <a:gd name="T43" fmla="*/ 170 h 247"/>
                <a:gd name="T44" fmla="*/ 114 w 292"/>
                <a:gd name="T45" fmla="*/ 97 h 247"/>
                <a:gd name="T46" fmla="*/ 223 w 292"/>
                <a:gd name="T47" fmla="*/ 92 h 247"/>
                <a:gd name="T48" fmla="*/ 235 w 292"/>
                <a:gd name="T49" fmla="*/ 92 h 247"/>
                <a:gd name="T50" fmla="*/ 209 w 292"/>
                <a:gd name="T51" fmla="*/ 65 h 247"/>
                <a:gd name="T52" fmla="*/ 210 w 292"/>
                <a:gd name="T53" fmla="*/ 55 h 247"/>
                <a:gd name="T54" fmla="*/ 192 w 292"/>
                <a:gd name="T55" fmla="*/ 38 h 247"/>
                <a:gd name="T56" fmla="*/ 180 w 292"/>
                <a:gd name="T57" fmla="*/ 33 h 247"/>
                <a:gd name="T58" fmla="*/ 136 w 292"/>
                <a:gd name="T59" fmla="*/ 63 h 247"/>
                <a:gd name="T60" fmla="*/ 12 w 292"/>
                <a:gd name="T61" fmla="*/ 65 h 247"/>
                <a:gd name="T62" fmla="*/ 13 w 292"/>
                <a:gd name="T63" fmla="*/ 80 h 247"/>
                <a:gd name="T64" fmla="*/ 12 w 292"/>
                <a:gd name="T65" fmla="*/ 65 h 247"/>
                <a:gd name="T66" fmla="*/ 21 w 292"/>
                <a:gd name="T67" fmla="*/ 101 h 247"/>
                <a:gd name="T68" fmla="*/ 25 w 292"/>
                <a:gd name="T69" fmla="*/ 81 h 247"/>
                <a:gd name="T70" fmla="*/ 24 w 292"/>
                <a:gd name="T71" fmla="*/ 107 h 247"/>
                <a:gd name="T72" fmla="*/ 45 w 292"/>
                <a:gd name="T73" fmla="*/ 131 h 247"/>
                <a:gd name="T74" fmla="*/ 24 w 292"/>
                <a:gd name="T75" fmla="*/ 107 h 247"/>
                <a:gd name="T76" fmla="*/ 151 w 292"/>
                <a:gd name="T77" fmla="*/ 120 h 247"/>
                <a:gd name="T78" fmla="*/ 196 w 292"/>
                <a:gd name="T79" fmla="*/ 102 h 247"/>
                <a:gd name="T80" fmla="*/ 162 w 292"/>
                <a:gd name="T81" fmla="*/ 85 h 247"/>
                <a:gd name="T82" fmla="*/ 146 w 292"/>
                <a:gd name="T83" fmla="*/ 108 h 247"/>
                <a:gd name="T84" fmla="*/ 195 w 292"/>
                <a:gd name="T85" fmla="*/ 96 h 247"/>
                <a:gd name="T86" fmla="*/ 152 w 292"/>
                <a:gd name="T87" fmla="*/ 113 h 247"/>
                <a:gd name="T88" fmla="*/ 128 w 292"/>
                <a:gd name="T89" fmla="*/ 94 h 247"/>
                <a:gd name="T90" fmla="*/ 136 w 292"/>
                <a:gd name="T91" fmla="*/ 83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92" h="247">
                  <a:moveTo>
                    <a:pt x="152" y="218"/>
                  </a:moveTo>
                  <a:cubicBezTo>
                    <a:pt x="143" y="212"/>
                    <a:pt x="143" y="212"/>
                    <a:pt x="143" y="212"/>
                  </a:cubicBezTo>
                  <a:cubicBezTo>
                    <a:pt x="143" y="211"/>
                    <a:pt x="143" y="211"/>
                    <a:pt x="143" y="211"/>
                  </a:cubicBezTo>
                  <a:cubicBezTo>
                    <a:pt x="35" y="139"/>
                    <a:pt x="35" y="139"/>
                    <a:pt x="35" y="139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16" y="117"/>
                    <a:pt x="4" y="93"/>
                    <a:pt x="0" y="64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38" y="74"/>
                    <a:pt x="38" y="74"/>
                    <a:pt x="38" y="74"/>
                  </a:cubicBezTo>
                  <a:cubicBezTo>
                    <a:pt x="185" y="0"/>
                    <a:pt x="185" y="0"/>
                    <a:pt x="185" y="0"/>
                  </a:cubicBezTo>
                  <a:cubicBezTo>
                    <a:pt x="197" y="23"/>
                    <a:pt x="197" y="23"/>
                    <a:pt x="197" y="23"/>
                  </a:cubicBezTo>
                  <a:cubicBezTo>
                    <a:pt x="200" y="25"/>
                    <a:pt x="200" y="25"/>
                    <a:pt x="200" y="25"/>
                  </a:cubicBezTo>
                  <a:cubicBezTo>
                    <a:pt x="199" y="27"/>
                    <a:pt x="199" y="27"/>
                    <a:pt x="199" y="27"/>
                  </a:cubicBezTo>
                  <a:cubicBezTo>
                    <a:pt x="219" y="40"/>
                    <a:pt x="219" y="40"/>
                    <a:pt x="219" y="40"/>
                  </a:cubicBezTo>
                  <a:cubicBezTo>
                    <a:pt x="221" y="37"/>
                    <a:pt x="221" y="37"/>
                    <a:pt x="221" y="37"/>
                  </a:cubicBezTo>
                  <a:cubicBezTo>
                    <a:pt x="226" y="40"/>
                    <a:pt x="226" y="40"/>
                    <a:pt x="226" y="40"/>
                  </a:cubicBezTo>
                  <a:cubicBezTo>
                    <a:pt x="231" y="32"/>
                    <a:pt x="231" y="32"/>
                    <a:pt x="231" y="32"/>
                  </a:cubicBezTo>
                  <a:cubicBezTo>
                    <a:pt x="261" y="52"/>
                    <a:pt x="261" y="52"/>
                    <a:pt x="261" y="52"/>
                  </a:cubicBezTo>
                  <a:cubicBezTo>
                    <a:pt x="268" y="42"/>
                    <a:pt x="268" y="42"/>
                    <a:pt x="268" y="42"/>
                  </a:cubicBezTo>
                  <a:cubicBezTo>
                    <a:pt x="292" y="51"/>
                    <a:pt x="292" y="51"/>
                    <a:pt x="292" y="51"/>
                  </a:cubicBezTo>
                  <a:cubicBezTo>
                    <a:pt x="163" y="247"/>
                    <a:pt x="163" y="247"/>
                    <a:pt x="163" y="247"/>
                  </a:cubicBezTo>
                  <a:cubicBezTo>
                    <a:pt x="145" y="229"/>
                    <a:pt x="145" y="229"/>
                    <a:pt x="145" y="229"/>
                  </a:cubicBezTo>
                  <a:cubicBezTo>
                    <a:pt x="152" y="218"/>
                    <a:pt x="152" y="218"/>
                    <a:pt x="152" y="218"/>
                  </a:cubicBezTo>
                  <a:close/>
                  <a:moveTo>
                    <a:pt x="194" y="155"/>
                  </a:moveTo>
                  <a:cubicBezTo>
                    <a:pt x="220" y="115"/>
                    <a:pt x="220" y="115"/>
                    <a:pt x="220" y="115"/>
                  </a:cubicBezTo>
                  <a:cubicBezTo>
                    <a:pt x="213" y="107"/>
                    <a:pt x="213" y="107"/>
                    <a:pt x="213" y="107"/>
                  </a:cubicBezTo>
                  <a:cubicBezTo>
                    <a:pt x="209" y="105"/>
                    <a:pt x="209" y="105"/>
                    <a:pt x="209" y="105"/>
                  </a:cubicBezTo>
                  <a:cubicBezTo>
                    <a:pt x="181" y="148"/>
                    <a:pt x="181" y="148"/>
                    <a:pt x="181" y="148"/>
                  </a:cubicBezTo>
                  <a:cubicBezTo>
                    <a:pt x="184" y="152"/>
                    <a:pt x="184" y="152"/>
                    <a:pt x="184" y="152"/>
                  </a:cubicBezTo>
                  <a:cubicBezTo>
                    <a:pt x="184" y="151"/>
                    <a:pt x="184" y="151"/>
                    <a:pt x="184" y="151"/>
                  </a:cubicBezTo>
                  <a:cubicBezTo>
                    <a:pt x="194" y="155"/>
                    <a:pt x="194" y="155"/>
                    <a:pt x="194" y="155"/>
                  </a:cubicBezTo>
                  <a:close/>
                  <a:moveTo>
                    <a:pt x="114" y="97"/>
                  </a:moveTo>
                  <a:cubicBezTo>
                    <a:pt x="113" y="98"/>
                    <a:pt x="113" y="98"/>
                    <a:pt x="113" y="98"/>
                  </a:cubicBezTo>
                  <a:cubicBezTo>
                    <a:pt x="100" y="89"/>
                    <a:pt x="100" y="89"/>
                    <a:pt x="100" y="89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92" y="76"/>
                    <a:pt x="92" y="76"/>
                    <a:pt x="92" y="76"/>
                  </a:cubicBezTo>
                  <a:cubicBezTo>
                    <a:pt x="46" y="99"/>
                    <a:pt x="46" y="99"/>
                    <a:pt x="46" y="99"/>
                  </a:cubicBezTo>
                  <a:cubicBezTo>
                    <a:pt x="56" y="136"/>
                    <a:pt x="56" y="136"/>
                    <a:pt x="56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150" y="200"/>
                    <a:pt x="150" y="200"/>
                    <a:pt x="150" y="200"/>
                  </a:cubicBezTo>
                  <a:cubicBezTo>
                    <a:pt x="151" y="199"/>
                    <a:pt x="151" y="199"/>
                    <a:pt x="151" y="199"/>
                  </a:cubicBezTo>
                  <a:cubicBezTo>
                    <a:pt x="160" y="205"/>
                    <a:pt x="160" y="205"/>
                    <a:pt x="160" y="205"/>
                  </a:cubicBezTo>
                  <a:cubicBezTo>
                    <a:pt x="179" y="177"/>
                    <a:pt x="179" y="177"/>
                    <a:pt x="179" y="177"/>
                  </a:cubicBezTo>
                  <a:cubicBezTo>
                    <a:pt x="172" y="170"/>
                    <a:pt x="172" y="170"/>
                    <a:pt x="172" y="170"/>
                  </a:cubicBezTo>
                  <a:cubicBezTo>
                    <a:pt x="174" y="167"/>
                    <a:pt x="174" y="167"/>
                    <a:pt x="174" y="167"/>
                  </a:cubicBezTo>
                  <a:cubicBezTo>
                    <a:pt x="114" y="97"/>
                    <a:pt x="114" y="97"/>
                    <a:pt x="114" y="97"/>
                  </a:cubicBezTo>
                  <a:close/>
                  <a:moveTo>
                    <a:pt x="136" y="64"/>
                  </a:moveTo>
                  <a:cubicBezTo>
                    <a:pt x="223" y="92"/>
                    <a:pt x="223" y="92"/>
                    <a:pt x="223" y="92"/>
                  </a:cubicBezTo>
                  <a:cubicBezTo>
                    <a:pt x="225" y="88"/>
                    <a:pt x="225" y="88"/>
                    <a:pt x="225" y="88"/>
                  </a:cubicBezTo>
                  <a:cubicBezTo>
                    <a:pt x="235" y="92"/>
                    <a:pt x="235" y="92"/>
                    <a:pt x="235" y="92"/>
                  </a:cubicBezTo>
                  <a:cubicBezTo>
                    <a:pt x="240" y="85"/>
                    <a:pt x="240" y="85"/>
                    <a:pt x="240" y="85"/>
                  </a:cubicBezTo>
                  <a:cubicBezTo>
                    <a:pt x="209" y="65"/>
                    <a:pt x="209" y="65"/>
                    <a:pt x="209" y="65"/>
                  </a:cubicBezTo>
                  <a:cubicBezTo>
                    <a:pt x="214" y="57"/>
                    <a:pt x="214" y="57"/>
                    <a:pt x="214" y="57"/>
                  </a:cubicBezTo>
                  <a:cubicBezTo>
                    <a:pt x="210" y="55"/>
                    <a:pt x="210" y="55"/>
                    <a:pt x="210" y="55"/>
                  </a:cubicBezTo>
                  <a:cubicBezTo>
                    <a:pt x="212" y="52"/>
                    <a:pt x="212" y="52"/>
                    <a:pt x="212" y="52"/>
                  </a:cubicBezTo>
                  <a:cubicBezTo>
                    <a:pt x="192" y="38"/>
                    <a:pt x="192" y="38"/>
                    <a:pt x="192" y="38"/>
                  </a:cubicBezTo>
                  <a:cubicBezTo>
                    <a:pt x="190" y="40"/>
                    <a:pt x="190" y="40"/>
                    <a:pt x="190" y="40"/>
                  </a:cubicBezTo>
                  <a:cubicBezTo>
                    <a:pt x="180" y="33"/>
                    <a:pt x="180" y="33"/>
                    <a:pt x="180" y="33"/>
                  </a:cubicBezTo>
                  <a:cubicBezTo>
                    <a:pt x="129" y="58"/>
                    <a:pt x="129" y="58"/>
                    <a:pt x="129" y="58"/>
                  </a:cubicBezTo>
                  <a:cubicBezTo>
                    <a:pt x="136" y="63"/>
                    <a:pt x="136" y="63"/>
                    <a:pt x="136" y="63"/>
                  </a:cubicBezTo>
                  <a:cubicBezTo>
                    <a:pt x="136" y="64"/>
                    <a:pt x="136" y="64"/>
                    <a:pt x="136" y="64"/>
                  </a:cubicBezTo>
                  <a:close/>
                  <a:moveTo>
                    <a:pt x="12" y="65"/>
                  </a:moveTo>
                  <a:cubicBezTo>
                    <a:pt x="10" y="66"/>
                    <a:pt x="10" y="66"/>
                    <a:pt x="10" y="66"/>
                  </a:cubicBezTo>
                  <a:cubicBezTo>
                    <a:pt x="10" y="71"/>
                    <a:pt x="11" y="75"/>
                    <a:pt x="13" y="80"/>
                  </a:cubicBezTo>
                  <a:cubicBezTo>
                    <a:pt x="20" y="76"/>
                    <a:pt x="20" y="76"/>
                    <a:pt x="20" y="76"/>
                  </a:cubicBezTo>
                  <a:cubicBezTo>
                    <a:pt x="18" y="72"/>
                    <a:pt x="15" y="69"/>
                    <a:pt x="12" y="65"/>
                  </a:cubicBezTo>
                  <a:close/>
                  <a:moveTo>
                    <a:pt x="15" y="86"/>
                  </a:moveTo>
                  <a:cubicBezTo>
                    <a:pt x="17" y="91"/>
                    <a:pt x="19" y="96"/>
                    <a:pt x="21" y="101"/>
                  </a:cubicBezTo>
                  <a:cubicBezTo>
                    <a:pt x="35" y="94"/>
                    <a:pt x="35" y="94"/>
                    <a:pt x="35" y="94"/>
                  </a:cubicBezTo>
                  <a:cubicBezTo>
                    <a:pt x="31" y="90"/>
                    <a:pt x="28" y="86"/>
                    <a:pt x="25" y="81"/>
                  </a:cubicBezTo>
                  <a:cubicBezTo>
                    <a:pt x="15" y="86"/>
                    <a:pt x="15" y="86"/>
                    <a:pt x="15" y="86"/>
                  </a:cubicBezTo>
                  <a:close/>
                  <a:moveTo>
                    <a:pt x="24" y="107"/>
                  </a:moveTo>
                  <a:cubicBezTo>
                    <a:pt x="29" y="116"/>
                    <a:pt x="36" y="125"/>
                    <a:pt x="43" y="132"/>
                  </a:cubicBezTo>
                  <a:cubicBezTo>
                    <a:pt x="45" y="131"/>
                    <a:pt x="45" y="131"/>
                    <a:pt x="45" y="131"/>
                  </a:cubicBezTo>
                  <a:cubicBezTo>
                    <a:pt x="37" y="101"/>
                    <a:pt x="37" y="101"/>
                    <a:pt x="37" y="101"/>
                  </a:cubicBezTo>
                  <a:cubicBezTo>
                    <a:pt x="24" y="107"/>
                    <a:pt x="24" y="107"/>
                    <a:pt x="24" y="107"/>
                  </a:cubicBezTo>
                  <a:close/>
                  <a:moveTo>
                    <a:pt x="196" y="102"/>
                  </a:moveTo>
                  <a:cubicBezTo>
                    <a:pt x="151" y="120"/>
                    <a:pt x="151" y="120"/>
                    <a:pt x="151" y="120"/>
                  </a:cubicBezTo>
                  <a:cubicBezTo>
                    <a:pt x="169" y="142"/>
                    <a:pt x="169" y="142"/>
                    <a:pt x="169" y="142"/>
                  </a:cubicBezTo>
                  <a:cubicBezTo>
                    <a:pt x="196" y="102"/>
                    <a:pt x="196" y="102"/>
                    <a:pt x="196" y="102"/>
                  </a:cubicBezTo>
                  <a:close/>
                  <a:moveTo>
                    <a:pt x="146" y="108"/>
                  </a:moveTo>
                  <a:cubicBezTo>
                    <a:pt x="162" y="85"/>
                    <a:pt x="162" y="85"/>
                    <a:pt x="162" y="85"/>
                  </a:cubicBezTo>
                  <a:cubicBezTo>
                    <a:pt x="141" y="79"/>
                    <a:pt x="141" y="79"/>
                    <a:pt x="141" y="79"/>
                  </a:cubicBezTo>
                  <a:cubicBezTo>
                    <a:pt x="146" y="108"/>
                    <a:pt x="146" y="108"/>
                    <a:pt x="146" y="108"/>
                  </a:cubicBezTo>
                  <a:close/>
                  <a:moveTo>
                    <a:pt x="152" y="113"/>
                  </a:moveTo>
                  <a:cubicBezTo>
                    <a:pt x="195" y="96"/>
                    <a:pt x="195" y="96"/>
                    <a:pt x="195" y="96"/>
                  </a:cubicBezTo>
                  <a:cubicBezTo>
                    <a:pt x="169" y="87"/>
                    <a:pt x="169" y="87"/>
                    <a:pt x="169" y="87"/>
                  </a:cubicBezTo>
                  <a:cubicBezTo>
                    <a:pt x="152" y="113"/>
                    <a:pt x="152" y="113"/>
                    <a:pt x="152" y="113"/>
                  </a:cubicBezTo>
                  <a:close/>
                  <a:moveTo>
                    <a:pt x="136" y="83"/>
                  </a:moveTo>
                  <a:cubicBezTo>
                    <a:pt x="128" y="94"/>
                    <a:pt x="128" y="94"/>
                    <a:pt x="128" y="94"/>
                  </a:cubicBezTo>
                  <a:cubicBezTo>
                    <a:pt x="140" y="108"/>
                    <a:pt x="140" y="108"/>
                    <a:pt x="140" y="108"/>
                  </a:cubicBezTo>
                  <a:lnTo>
                    <a:pt x="136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6" name="Group 11">
            <a:extLst>
              <a:ext uri="{FF2B5EF4-FFF2-40B4-BE49-F238E27FC236}">
                <a16:creationId xmlns:a16="http://schemas.microsoft.com/office/drawing/2014/main" id="{5A3A917A-28D7-4E56-AE3C-E8C3A92D14D4}"/>
              </a:ext>
            </a:extLst>
          </p:cNvPr>
          <p:cNvGrpSpPr/>
          <p:nvPr/>
        </p:nvGrpSpPr>
        <p:grpSpPr>
          <a:xfrm rot="5400000" flipH="1">
            <a:off x="6057955" y="1944005"/>
            <a:ext cx="1829275" cy="2267849"/>
            <a:chOff x="6113463" y="1581150"/>
            <a:chExt cx="2052637" cy="2544763"/>
          </a:xfrm>
          <a:solidFill>
            <a:schemeClr val="accent2"/>
          </a:solidFill>
        </p:grpSpPr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29C1573E-263B-42D5-BE88-7DA4D33DC6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43713" y="1790700"/>
              <a:ext cx="682625" cy="774700"/>
            </a:xfrm>
            <a:custGeom>
              <a:avLst/>
              <a:gdLst>
                <a:gd name="T0" fmla="*/ 208 w 212"/>
                <a:gd name="T1" fmla="*/ 228 h 241"/>
                <a:gd name="T2" fmla="*/ 162 w 212"/>
                <a:gd name="T3" fmla="*/ 140 h 241"/>
                <a:gd name="T4" fmla="*/ 164 w 212"/>
                <a:gd name="T5" fmla="*/ 107 h 241"/>
                <a:gd name="T6" fmla="*/ 163 w 212"/>
                <a:gd name="T7" fmla="*/ 105 h 241"/>
                <a:gd name="T8" fmla="*/ 174 w 212"/>
                <a:gd name="T9" fmla="*/ 101 h 241"/>
                <a:gd name="T10" fmla="*/ 179 w 212"/>
                <a:gd name="T11" fmla="*/ 95 h 241"/>
                <a:gd name="T12" fmla="*/ 204 w 212"/>
                <a:gd name="T13" fmla="*/ 14 h 241"/>
                <a:gd name="T14" fmla="*/ 194 w 212"/>
                <a:gd name="T15" fmla="*/ 9 h 241"/>
                <a:gd name="T16" fmla="*/ 141 w 212"/>
                <a:gd name="T17" fmla="*/ 92 h 241"/>
                <a:gd name="T18" fmla="*/ 122 w 212"/>
                <a:gd name="T19" fmla="*/ 96 h 241"/>
                <a:gd name="T20" fmla="*/ 110 w 212"/>
                <a:gd name="T21" fmla="*/ 109 h 241"/>
                <a:gd name="T22" fmla="*/ 101 w 212"/>
                <a:gd name="T23" fmla="*/ 101 h 241"/>
                <a:gd name="T24" fmla="*/ 93 w 212"/>
                <a:gd name="T25" fmla="*/ 100 h 241"/>
                <a:gd name="T26" fmla="*/ 11 w 212"/>
                <a:gd name="T27" fmla="*/ 119 h 241"/>
                <a:gd name="T28" fmla="*/ 11 w 212"/>
                <a:gd name="T29" fmla="*/ 130 h 241"/>
                <a:gd name="T30" fmla="*/ 110 w 212"/>
                <a:gd name="T31" fmla="*/ 134 h 241"/>
                <a:gd name="T32" fmla="*/ 112 w 212"/>
                <a:gd name="T33" fmla="*/ 138 h 241"/>
                <a:gd name="T34" fmla="*/ 140 w 212"/>
                <a:gd name="T35" fmla="*/ 153 h 241"/>
                <a:gd name="T36" fmla="*/ 138 w 212"/>
                <a:gd name="T37" fmla="*/ 165 h 241"/>
                <a:gd name="T38" fmla="*/ 140 w 212"/>
                <a:gd name="T39" fmla="*/ 172 h 241"/>
                <a:gd name="T40" fmla="*/ 198 w 212"/>
                <a:gd name="T41" fmla="*/ 234 h 241"/>
                <a:gd name="T42" fmla="*/ 208 w 212"/>
                <a:gd name="T43" fmla="*/ 228 h 241"/>
                <a:gd name="T44" fmla="*/ 145 w 212"/>
                <a:gd name="T45" fmla="*/ 134 h 241"/>
                <a:gd name="T46" fmla="*/ 126 w 212"/>
                <a:gd name="T47" fmla="*/ 130 h 241"/>
                <a:gd name="T48" fmla="*/ 130 w 212"/>
                <a:gd name="T49" fmla="*/ 110 h 241"/>
                <a:gd name="T50" fmla="*/ 150 w 212"/>
                <a:gd name="T51" fmla="*/ 115 h 241"/>
                <a:gd name="T52" fmla="*/ 145 w 212"/>
                <a:gd name="T53" fmla="*/ 134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2" h="241">
                  <a:moveTo>
                    <a:pt x="208" y="228"/>
                  </a:moveTo>
                  <a:cubicBezTo>
                    <a:pt x="162" y="140"/>
                    <a:pt x="162" y="140"/>
                    <a:pt x="162" y="140"/>
                  </a:cubicBezTo>
                  <a:cubicBezTo>
                    <a:pt x="169" y="131"/>
                    <a:pt x="170" y="117"/>
                    <a:pt x="164" y="107"/>
                  </a:cubicBezTo>
                  <a:cubicBezTo>
                    <a:pt x="163" y="106"/>
                    <a:pt x="163" y="106"/>
                    <a:pt x="163" y="105"/>
                  </a:cubicBezTo>
                  <a:cubicBezTo>
                    <a:pt x="167" y="104"/>
                    <a:pt x="171" y="102"/>
                    <a:pt x="174" y="101"/>
                  </a:cubicBezTo>
                  <a:cubicBezTo>
                    <a:pt x="177" y="99"/>
                    <a:pt x="178" y="98"/>
                    <a:pt x="179" y="95"/>
                  </a:cubicBezTo>
                  <a:cubicBezTo>
                    <a:pt x="204" y="14"/>
                    <a:pt x="204" y="14"/>
                    <a:pt x="204" y="14"/>
                  </a:cubicBezTo>
                  <a:cubicBezTo>
                    <a:pt x="208" y="6"/>
                    <a:pt x="201" y="0"/>
                    <a:pt x="194" y="9"/>
                  </a:cubicBezTo>
                  <a:cubicBezTo>
                    <a:pt x="141" y="92"/>
                    <a:pt x="141" y="92"/>
                    <a:pt x="141" y="92"/>
                  </a:cubicBezTo>
                  <a:cubicBezTo>
                    <a:pt x="135" y="91"/>
                    <a:pt x="128" y="93"/>
                    <a:pt x="122" y="96"/>
                  </a:cubicBezTo>
                  <a:cubicBezTo>
                    <a:pt x="117" y="99"/>
                    <a:pt x="113" y="104"/>
                    <a:pt x="110" y="109"/>
                  </a:cubicBezTo>
                  <a:cubicBezTo>
                    <a:pt x="107" y="106"/>
                    <a:pt x="104" y="103"/>
                    <a:pt x="101" y="101"/>
                  </a:cubicBezTo>
                  <a:cubicBezTo>
                    <a:pt x="98" y="100"/>
                    <a:pt x="97" y="100"/>
                    <a:pt x="93" y="100"/>
                  </a:cubicBezTo>
                  <a:cubicBezTo>
                    <a:pt x="11" y="119"/>
                    <a:pt x="11" y="119"/>
                    <a:pt x="11" y="119"/>
                  </a:cubicBezTo>
                  <a:cubicBezTo>
                    <a:pt x="2" y="120"/>
                    <a:pt x="0" y="128"/>
                    <a:pt x="11" y="130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6"/>
                    <a:pt x="111" y="137"/>
                    <a:pt x="112" y="138"/>
                  </a:cubicBezTo>
                  <a:cubicBezTo>
                    <a:pt x="118" y="148"/>
                    <a:pt x="129" y="153"/>
                    <a:pt x="140" y="153"/>
                  </a:cubicBezTo>
                  <a:cubicBezTo>
                    <a:pt x="139" y="157"/>
                    <a:pt x="138" y="161"/>
                    <a:pt x="138" y="165"/>
                  </a:cubicBezTo>
                  <a:cubicBezTo>
                    <a:pt x="138" y="168"/>
                    <a:pt x="139" y="169"/>
                    <a:pt x="140" y="172"/>
                  </a:cubicBezTo>
                  <a:cubicBezTo>
                    <a:pt x="198" y="234"/>
                    <a:pt x="198" y="234"/>
                    <a:pt x="198" y="234"/>
                  </a:cubicBezTo>
                  <a:cubicBezTo>
                    <a:pt x="204" y="241"/>
                    <a:pt x="212" y="238"/>
                    <a:pt x="208" y="228"/>
                  </a:cubicBezTo>
                  <a:close/>
                  <a:moveTo>
                    <a:pt x="145" y="134"/>
                  </a:moveTo>
                  <a:cubicBezTo>
                    <a:pt x="138" y="138"/>
                    <a:pt x="130" y="136"/>
                    <a:pt x="126" y="130"/>
                  </a:cubicBezTo>
                  <a:cubicBezTo>
                    <a:pt x="122" y="123"/>
                    <a:pt x="124" y="114"/>
                    <a:pt x="130" y="110"/>
                  </a:cubicBezTo>
                  <a:cubicBezTo>
                    <a:pt x="137" y="106"/>
                    <a:pt x="146" y="108"/>
                    <a:pt x="150" y="115"/>
                  </a:cubicBezTo>
                  <a:cubicBezTo>
                    <a:pt x="154" y="122"/>
                    <a:pt x="152" y="130"/>
                    <a:pt x="145" y="1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AE63077B-AFC4-4916-ACB3-1FD13E2F3A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4350" y="2254250"/>
              <a:ext cx="382587" cy="463550"/>
            </a:xfrm>
            <a:custGeom>
              <a:avLst/>
              <a:gdLst>
                <a:gd name="T0" fmla="*/ 103 w 119"/>
                <a:gd name="T1" fmla="*/ 0 h 144"/>
                <a:gd name="T2" fmla="*/ 119 w 119"/>
                <a:gd name="T3" fmla="*/ 12 h 144"/>
                <a:gd name="T4" fmla="*/ 37 w 119"/>
                <a:gd name="T5" fmla="*/ 144 h 144"/>
                <a:gd name="T6" fmla="*/ 0 w 119"/>
                <a:gd name="T7" fmla="*/ 116 h 144"/>
                <a:gd name="T8" fmla="*/ 103 w 119"/>
                <a:gd name="T9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44">
                  <a:moveTo>
                    <a:pt x="103" y="0"/>
                  </a:moveTo>
                  <a:cubicBezTo>
                    <a:pt x="107" y="6"/>
                    <a:pt x="112" y="9"/>
                    <a:pt x="119" y="12"/>
                  </a:cubicBezTo>
                  <a:cubicBezTo>
                    <a:pt x="37" y="144"/>
                    <a:pt x="37" y="144"/>
                    <a:pt x="37" y="144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103" y="0"/>
                    <a:pt x="103" y="0"/>
                    <a:pt x="10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AB81D78D-FAAC-4A5B-B38F-DC56AC2F32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9863" y="2147888"/>
              <a:ext cx="157162" cy="322262"/>
            </a:xfrm>
            <a:custGeom>
              <a:avLst/>
              <a:gdLst>
                <a:gd name="T0" fmla="*/ 49 w 49"/>
                <a:gd name="T1" fmla="*/ 29 h 100"/>
                <a:gd name="T2" fmla="*/ 30 w 49"/>
                <a:gd name="T3" fmla="*/ 100 h 100"/>
                <a:gd name="T4" fmla="*/ 0 w 49"/>
                <a:gd name="T5" fmla="*/ 89 h 100"/>
                <a:gd name="T6" fmla="*/ 41 w 49"/>
                <a:gd name="T7" fmla="*/ 0 h 100"/>
                <a:gd name="T8" fmla="*/ 42 w 49"/>
                <a:gd name="T9" fmla="*/ 5 h 100"/>
                <a:gd name="T10" fmla="*/ 49 w 49"/>
                <a:gd name="T11" fmla="*/ 2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100">
                  <a:moveTo>
                    <a:pt x="49" y="29"/>
                  </a:moveTo>
                  <a:cubicBezTo>
                    <a:pt x="30" y="100"/>
                    <a:pt x="30" y="100"/>
                    <a:pt x="30" y="100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2"/>
                    <a:pt x="41" y="3"/>
                    <a:pt x="42" y="5"/>
                  </a:cubicBezTo>
                  <a:cubicBezTo>
                    <a:pt x="49" y="29"/>
                    <a:pt x="49" y="29"/>
                    <a:pt x="49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98EDC5D3-AAB1-4FE6-B7EB-582B5996BE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29375" y="1874838"/>
              <a:ext cx="527050" cy="485775"/>
            </a:xfrm>
            <a:custGeom>
              <a:avLst/>
              <a:gdLst>
                <a:gd name="T0" fmla="*/ 155 w 164"/>
                <a:gd name="T1" fmla="*/ 4 h 151"/>
                <a:gd name="T2" fmla="*/ 97 w 164"/>
                <a:gd name="T3" fmla="*/ 40 h 151"/>
                <a:gd name="T4" fmla="*/ 84 w 164"/>
                <a:gd name="T5" fmla="*/ 37 h 151"/>
                <a:gd name="T6" fmla="*/ 73 w 164"/>
                <a:gd name="T7" fmla="*/ 41 h 151"/>
                <a:gd name="T8" fmla="*/ 70 w 164"/>
                <a:gd name="T9" fmla="*/ 34 h 151"/>
                <a:gd name="T10" fmla="*/ 66 w 164"/>
                <a:gd name="T11" fmla="*/ 31 h 151"/>
                <a:gd name="T12" fmla="*/ 9 w 164"/>
                <a:gd name="T13" fmla="*/ 18 h 151"/>
                <a:gd name="T14" fmla="*/ 6 w 164"/>
                <a:gd name="T15" fmla="*/ 25 h 151"/>
                <a:gd name="T16" fmla="*/ 66 w 164"/>
                <a:gd name="T17" fmla="*/ 57 h 151"/>
                <a:gd name="T18" fmla="*/ 66 w 164"/>
                <a:gd name="T19" fmla="*/ 59 h 151"/>
                <a:gd name="T20" fmla="*/ 79 w 164"/>
                <a:gd name="T21" fmla="*/ 77 h 151"/>
                <a:gd name="T22" fmla="*/ 74 w 164"/>
                <a:gd name="T23" fmla="*/ 84 h 151"/>
                <a:gd name="T24" fmla="*/ 74 w 164"/>
                <a:gd name="T25" fmla="*/ 89 h 151"/>
                <a:gd name="T26" fmla="*/ 91 w 164"/>
                <a:gd name="T27" fmla="*/ 144 h 151"/>
                <a:gd name="T28" fmla="*/ 99 w 164"/>
                <a:gd name="T29" fmla="*/ 144 h 151"/>
                <a:gd name="T30" fmla="*/ 96 w 164"/>
                <a:gd name="T31" fmla="*/ 76 h 151"/>
                <a:gd name="T32" fmla="*/ 107 w 164"/>
                <a:gd name="T33" fmla="*/ 55 h 151"/>
                <a:gd name="T34" fmla="*/ 107 w 164"/>
                <a:gd name="T35" fmla="*/ 54 h 151"/>
                <a:gd name="T36" fmla="*/ 116 w 164"/>
                <a:gd name="T37" fmla="*/ 55 h 151"/>
                <a:gd name="T38" fmla="*/ 120 w 164"/>
                <a:gd name="T39" fmla="*/ 53 h 151"/>
                <a:gd name="T40" fmla="*/ 159 w 164"/>
                <a:gd name="T41" fmla="*/ 10 h 151"/>
                <a:gd name="T42" fmla="*/ 155 w 164"/>
                <a:gd name="T43" fmla="*/ 4 h 151"/>
                <a:gd name="T44" fmla="*/ 87 w 164"/>
                <a:gd name="T45" fmla="*/ 67 h 151"/>
                <a:gd name="T46" fmla="*/ 77 w 164"/>
                <a:gd name="T47" fmla="*/ 58 h 151"/>
                <a:gd name="T48" fmla="*/ 86 w 164"/>
                <a:gd name="T49" fmla="*/ 48 h 151"/>
                <a:gd name="T50" fmla="*/ 96 w 164"/>
                <a:gd name="T51" fmla="*/ 56 h 151"/>
                <a:gd name="T52" fmla="*/ 87 w 164"/>
                <a:gd name="T53" fmla="*/ 6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4" h="151">
                  <a:moveTo>
                    <a:pt x="155" y="4"/>
                  </a:moveTo>
                  <a:cubicBezTo>
                    <a:pt x="97" y="40"/>
                    <a:pt x="97" y="40"/>
                    <a:pt x="97" y="40"/>
                  </a:cubicBezTo>
                  <a:cubicBezTo>
                    <a:pt x="94" y="37"/>
                    <a:pt x="89" y="36"/>
                    <a:pt x="84" y="37"/>
                  </a:cubicBezTo>
                  <a:cubicBezTo>
                    <a:pt x="80" y="37"/>
                    <a:pt x="76" y="39"/>
                    <a:pt x="73" y="41"/>
                  </a:cubicBezTo>
                  <a:cubicBezTo>
                    <a:pt x="72" y="38"/>
                    <a:pt x="71" y="36"/>
                    <a:pt x="70" y="34"/>
                  </a:cubicBezTo>
                  <a:cubicBezTo>
                    <a:pt x="68" y="32"/>
                    <a:pt x="68" y="31"/>
                    <a:pt x="66" y="31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3" y="16"/>
                    <a:pt x="0" y="21"/>
                    <a:pt x="6" y="25"/>
                  </a:cubicBezTo>
                  <a:cubicBezTo>
                    <a:pt x="66" y="57"/>
                    <a:pt x="66" y="57"/>
                    <a:pt x="66" y="57"/>
                  </a:cubicBezTo>
                  <a:cubicBezTo>
                    <a:pt x="66" y="58"/>
                    <a:pt x="66" y="59"/>
                    <a:pt x="66" y="59"/>
                  </a:cubicBezTo>
                  <a:cubicBezTo>
                    <a:pt x="67" y="68"/>
                    <a:pt x="72" y="74"/>
                    <a:pt x="79" y="77"/>
                  </a:cubicBezTo>
                  <a:cubicBezTo>
                    <a:pt x="77" y="79"/>
                    <a:pt x="75" y="82"/>
                    <a:pt x="74" y="84"/>
                  </a:cubicBezTo>
                  <a:cubicBezTo>
                    <a:pt x="73" y="86"/>
                    <a:pt x="73" y="87"/>
                    <a:pt x="74" y="89"/>
                  </a:cubicBezTo>
                  <a:cubicBezTo>
                    <a:pt x="91" y="144"/>
                    <a:pt x="91" y="144"/>
                    <a:pt x="91" y="144"/>
                  </a:cubicBezTo>
                  <a:cubicBezTo>
                    <a:pt x="93" y="150"/>
                    <a:pt x="98" y="151"/>
                    <a:pt x="99" y="144"/>
                  </a:cubicBezTo>
                  <a:cubicBezTo>
                    <a:pt x="96" y="76"/>
                    <a:pt x="96" y="76"/>
                    <a:pt x="96" y="76"/>
                  </a:cubicBezTo>
                  <a:cubicBezTo>
                    <a:pt x="104" y="72"/>
                    <a:pt x="108" y="64"/>
                    <a:pt x="107" y="55"/>
                  </a:cubicBezTo>
                  <a:cubicBezTo>
                    <a:pt x="107" y="55"/>
                    <a:pt x="107" y="55"/>
                    <a:pt x="107" y="54"/>
                  </a:cubicBezTo>
                  <a:cubicBezTo>
                    <a:pt x="110" y="55"/>
                    <a:pt x="113" y="55"/>
                    <a:pt x="116" y="55"/>
                  </a:cubicBezTo>
                  <a:cubicBezTo>
                    <a:pt x="118" y="55"/>
                    <a:pt x="118" y="54"/>
                    <a:pt x="120" y="53"/>
                  </a:cubicBezTo>
                  <a:cubicBezTo>
                    <a:pt x="159" y="10"/>
                    <a:pt x="159" y="10"/>
                    <a:pt x="159" y="10"/>
                  </a:cubicBezTo>
                  <a:cubicBezTo>
                    <a:pt x="164" y="6"/>
                    <a:pt x="161" y="0"/>
                    <a:pt x="155" y="4"/>
                  </a:cubicBezTo>
                  <a:close/>
                  <a:moveTo>
                    <a:pt x="87" y="67"/>
                  </a:moveTo>
                  <a:cubicBezTo>
                    <a:pt x="82" y="68"/>
                    <a:pt x="77" y="64"/>
                    <a:pt x="77" y="58"/>
                  </a:cubicBezTo>
                  <a:cubicBezTo>
                    <a:pt x="76" y="53"/>
                    <a:pt x="80" y="48"/>
                    <a:pt x="86" y="48"/>
                  </a:cubicBezTo>
                  <a:cubicBezTo>
                    <a:pt x="91" y="47"/>
                    <a:pt x="96" y="51"/>
                    <a:pt x="96" y="56"/>
                  </a:cubicBezTo>
                  <a:cubicBezTo>
                    <a:pt x="97" y="62"/>
                    <a:pt x="93" y="66"/>
                    <a:pt x="87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0F0A6F9D-C6F6-4AC7-8E96-60F32813FB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64463" y="3244850"/>
              <a:ext cx="401637" cy="820737"/>
            </a:xfrm>
            <a:custGeom>
              <a:avLst/>
              <a:gdLst>
                <a:gd name="T0" fmla="*/ 29 w 125"/>
                <a:gd name="T1" fmla="*/ 95 h 255"/>
                <a:gd name="T2" fmla="*/ 43 w 125"/>
                <a:gd name="T3" fmla="*/ 97 h 255"/>
                <a:gd name="T4" fmla="*/ 47 w 125"/>
                <a:gd name="T5" fmla="*/ 100 h 255"/>
                <a:gd name="T6" fmla="*/ 83 w 125"/>
                <a:gd name="T7" fmla="*/ 97 h 255"/>
                <a:gd name="T8" fmla="*/ 111 w 125"/>
                <a:gd name="T9" fmla="*/ 103 h 255"/>
                <a:gd name="T10" fmla="*/ 117 w 125"/>
                <a:gd name="T11" fmla="*/ 87 h 255"/>
                <a:gd name="T12" fmla="*/ 101 w 125"/>
                <a:gd name="T13" fmla="*/ 35 h 255"/>
                <a:gd name="T14" fmla="*/ 86 w 125"/>
                <a:gd name="T15" fmla="*/ 22 h 255"/>
                <a:gd name="T16" fmla="*/ 61 w 125"/>
                <a:gd name="T17" fmla="*/ 3 h 255"/>
                <a:gd name="T18" fmla="*/ 33 w 125"/>
                <a:gd name="T19" fmla="*/ 9 h 255"/>
                <a:gd name="T20" fmla="*/ 20 w 125"/>
                <a:gd name="T21" fmla="*/ 53 h 255"/>
                <a:gd name="T22" fmla="*/ 32 w 125"/>
                <a:gd name="T23" fmla="*/ 76 h 255"/>
                <a:gd name="T24" fmla="*/ 0 w 125"/>
                <a:gd name="T25" fmla="*/ 84 h 255"/>
                <a:gd name="T26" fmla="*/ 114 w 125"/>
                <a:gd name="T27" fmla="*/ 239 h 255"/>
                <a:gd name="T28" fmla="*/ 120 w 125"/>
                <a:gd name="T29" fmla="*/ 203 h 255"/>
                <a:gd name="T30" fmla="*/ 101 w 125"/>
                <a:gd name="T31" fmla="*/ 203 h 255"/>
                <a:gd name="T32" fmla="*/ 69 w 125"/>
                <a:gd name="T33" fmla="*/ 203 h 255"/>
                <a:gd name="T34" fmla="*/ 59 w 125"/>
                <a:gd name="T35" fmla="*/ 190 h 255"/>
                <a:gd name="T36" fmla="*/ 57 w 125"/>
                <a:gd name="T37" fmla="*/ 204 h 255"/>
                <a:gd name="T38" fmla="*/ 58 w 125"/>
                <a:gd name="T39" fmla="*/ 219 h 255"/>
                <a:gd name="T40" fmla="*/ 37 w 125"/>
                <a:gd name="T41" fmla="*/ 224 h 255"/>
                <a:gd name="T42" fmla="*/ 49 w 125"/>
                <a:gd name="T43" fmla="*/ 234 h 255"/>
                <a:gd name="T44" fmla="*/ 63 w 125"/>
                <a:gd name="T45" fmla="*/ 233 h 255"/>
                <a:gd name="T46" fmla="*/ 68 w 125"/>
                <a:gd name="T47" fmla="*/ 252 h 255"/>
                <a:gd name="T48" fmla="*/ 101 w 125"/>
                <a:gd name="T49" fmla="*/ 250 h 255"/>
                <a:gd name="T50" fmla="*/ 22 w 125"/>
                <a:gd name="T51" fmla="*/ 153 h 255"/>
                <a:gd name="T52" fmla="*/ 47 w 125"/>
                <a:gd name="T53" fmla="*/ 148 h 255"/>
                <a:gd name="T54" fmla="*/ 52 w 125"/>
                <a:gd name="T55" fmla="*/ 103 h 255"/>
                <a:gd name="T56" fmla="*/ 86 w 125"/>
                <a:gd name="T57" fmla="*/ 102 h 255"/>
                <a:gd name="T58" fmla="*/ 120 w 125"/>
                <a:gd name="T59" fmla="*/ 138 h 255"/>
                <a:gd name="T60" fmla="*/ 116 w 125"/>
                <a:gd name="T61" fmla="*/ 188 h 255"/>
                <a:gd name="T62" fmla="*/ 96 w 125"/>
                <a:gd name="T63" fmla="*/ 201 h 255"/>
                <a:gd name="T64" fmla="*/ 67 w 125"/>
                <a:gd name="T65" fmla="*/ 194 h 255"/>
                <a:gd name="T66" fmla="*/ 36 w 125"/>
                <a:gd name="T67" fmla="*/ 171 h 255"/>
                <a:gd name="T68" fmla="*/ 28 w 125"/>
                <a:gd name="T69" fmla="*/ 18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5" h="255">
                  <a:moveTo>
                    <a:pt x="10" y="110"/>
                  </a:moveTo>
                  <a:cubicBezTo>
                    <a:pt x="13" y="102"/>
                    <a:pt x="21" y="98"/>
                    <a:pt x="29" y="95"/>
                  </a:cubicBezTo>
                  <a:cubicBezTo>
                    <a:pt x="33" y="95"/>
                    <a:pt x="37" y="94"/>
                    <a:pt x="39" y="93"/>
                  </a:cubicBezTo>
                  <a:cubicBezTo>
                    <a:pt x="43" y="93"/>
                    <a:pt x="43" y="94"/>
                    <a:pt x="43" y="97"/>
                  </a:cubicBezTo>
                  <a:cubicBezTo>
                    <a:pt x="44" y="98"/>
                    <a:pt x="44" y="100"/>
                    <a:pt x="45" y="102"/>
                  </a:cubicBezTo>
                  <a:cubicBezTo>
                    <a:pt x="45" y="103"/>
                    <a:pt x="47" y="100"/>
                    <a:pt x="47" y="100"/>
                  </a:cubicBezTo>
                  <a:cubicBezTo>
                    <a:pt x="50" y="98"/>
                    <a:pt x="53" y="96"/>
                    <a:pt x="56" y="95"/>
                  </a:cubicBezTo>
                  <a:cubicBezTo>
                    <a:pt x="65" y="91"/>
                    <a:pt x="75" y="92"/>
                    <a:pt x="83" y="97"/>
                  </a:cubicBezTo>
                  <a:cubicBezTo>
                    <a:pt x="84" y="98"/>
                    <a:pt x="84" y="98"/>
                    <a:pt x="84" y="98"/>
                  </a:cubicBezTo>
                  <a:cubicBezTo>
                    <a:pt x="93" y="92"/>
                    <a:pt x="104" y="97"/>
                    <a:pt x="111" y="103"/>
                  </a:cubicBezTo>
                  <a:cubicBezTo>
                    <a:pt x="112" y="102"/>
                    <a:pt x="112" y="101"/>
                    <a:pt x="112" y="100"/>
                  </a:cubicBezTo>
                  <a:cubicBezTo>
                    <a:pt x="114" y="92"/>
                    <a:pt x="115" y="93"/>
                    <a:pt x="117" y="87"/>
                  </a:cubicBezTo>
                  <a:cubicBezTo>
                    <a:pt x="121" y="77"/>
                    <a:pt x="119" y="65"/>
                    <a:pt x="115" y="54"/>
                  </a:cubicBezTo>
                  <a:cubicBezTo>
                    <a:pt x="112" y="46"/>
                    <a:pt x="108" y="39"/>
                    <a:pt x="101" y="35"/>
                  </a:cubicBezTo>
                  <a:cubicBezTo>
                    <a:pt x="99" y="34"/>
                    <a:pt x="94" y="30"/>
                    <a:pt x="93" y="28"/>
                  </a:cubicBezTo>
                  <a:cubicBezTo>
                    <a:pt x="91" y="26"/>
                    <a:pt x="88" y="25"/>
                    <a:pt x="86" y="22"/>
                  </a:cubicBezTo>
                  <a:cubicBezTo>
                    <a:pt x="86" y="20"/>
                    <a:pt x="85" y="19"/>
                    <a:pt x="85" y="18"/>
                  </a:cubicBezTo>
                  <a:cubicBezTo>
                    <a:pt x="79" y="9"/>
                    <a:pt x="68" y="7"/>
                    <a:pt x="61" y="3"/>
                  </a:cubicBezTo>
                  <a:cubicBezTo>
                    <a:pt x="53" y="0"/>
                    <a:pt x="47" y="3"/>
                    <a:pt x="41" y="7"/>
                  </a:cubicBezTo>
                  <a:cubicBezTo>
                    <a:pt x="39" y="8"/>
                    <a:pt x="38" y="9"/>
                    <a:pt x="33" y="9"/>
                  </a:cubicBezTo>
                  <a:cubicBezTo>
                    <a:pt x="19" y="10"/>
                    <a:pt x="15" y="26"/>
                    <a:pt x="16" y="37"/>
                  </a:cubicBezTo>
                  <a:cubicBezTo>
                    <a:pt x="17" y="39"/>
                    <a:pt x="19" y="51"/>
                    <a:pt x="20" y="53"/>
                  </a:cubicBezTo>
                  <a:cubicBezTo>
                    <a:pt x="22" y="56"/>
                    <a:pt x="26" y="65"/>
                    <a:pt x="28" y="68"/>
                  </a:cubicBezTo>
                  <a:cubicBezTo>
                    <a:pt x="31" y="73"/>
                    <a:pt x="30" y="73"/>
                    <a:pt x="32" y="76"/>
                  </a:cubicBezTo>
                  <a:cubicBezTo>
                    <a:pt x="34" y="79"/>
                    <a:pt x="28" y="81"/>
                    <a:pt x="21" y="82"/>
                  </a:cubicBezTo>
                  <a:cubicBezTo>
                    <a:pt x="14" y="83"/>
                    <a:pt x="5" y="84"/>
                    <a:pt x="0" y="84"/>
                  </a:cubicBezTo>
                  <a:cubicBezTo>
                    <a:pt x="3" y="92"/>
                    <a:pt x="7" y="101"/>
                    <a:pt x="10" y="110"/>
                  </a:cubicBezTo>
                  <a:close/>
                  <a:moveTo>
                    <a:pt x="114" y="239"/>
                  </a:moveTo>
                  <a:cubicBezTo>
                    <a:pt x="114" y="239"/>
                    <a:pt x="125" y="229"/>
                    <a:pt x="121" y="216"/>
                  </a:cubicBezTo>
                  <a:cubicBezTo>
                    <a:pt x="120" y="214"/>
                    <a:pt x="122" y="206"/>
                    <a:pt x="120" y="203"/>
                  </a:cubicBezTo>
                  <a:cubicBezTo>
                    <a:pt x="119" y="199"/>
                    <a:pt x="117" y="196"/>
                    <a:pt x="115" y="194"/>
                  </a:cubicBezTo>
                  <a:cubicBezTo>
                    <a:pt x="111" y="199"/>
                    <a:pt x="107" y="201"/>
                    <a:pt x="101" y="203"/>
                  </a:cubicBezTo>
                  <a:cubicBezTo>
                    <a:pt x="100" y="203"/>
                    <a:pt x="96" y="205"/>
                    <a:pt x="95" y="205"/>
                  </a:cubicBezTo>
                  <a:cubicBezTo>
                    <a:pt x="81" y="209"/>
                    <a:pt x="75" y="210"/>
                    <a:pt x="69" y="203"/>
                  </a:cubicBezTo>
                  <a:cubicBezTo>
                    <a:pt x="67" y="202"/>
                    <a:pt x="67" y="201"/>
                    <a:pt x="66" y="198"/>
                  </a:cubicBezTo>
                  <a:cubicBezTo>
                    <a:pt x="64" y="194"/>
                    <a:pt x="60" y="193"/>
                    <a:pt x="59" y="190"/>
                  </a:cubicBezTo>
                  <a:cubicBezTo>
                    <a:pt x="58" y="191"/>
                    <a:pt x="57" y="192"/>
                    <a:pt x="57" y="194"/>
                  </a:cubicBezTo>
                  <a:cubicBezTo>
                    <a:pt x="57" y="195"/>
                    <a:pt x="56" y="201"/>
                    <a:pt x="57" y="204"/>
                  </a:cubicBezTo>
                  <a:cubicBezTo>
                    <a:pt x="57" y="207"/>
                    <a:pt x="58" y="210"/>
                    <a:pt x="59" y="213"/>
                  </a:cubicBezTo>
                  <a:cubicBezTo>
                    <a:pt x="60" y="216"/>
                    <a:pt x="60" y="215"/>
                    <a:pt x="58" y="219"/>
                  </a:cubicBezTo>
                  <a:cubicBezTo>
                    <a:pt x="58" y="219"/>
                    <a:pt x="51" y="222"/>
                    <a:pt x="44" y="223"/>
                  </a:cubicBezTo>
                  <a:cubicBezTo>
                    <a:pt x="36" y="223"/>
                    <a:pt x="39" y="224"/>
                    <a:pt x="37" y="224"/>
                  </a:cubicBezTo>
                  <a:cubicBezTo>
                    <a:pt x="38" y="231"/>
                    <a:pt x="38" y="236"/>
                    <a:pt x="38" y="236"/>
                  </a:cubicBezTo>
                  <a:cubicBezTo>
                    <a:pt x="43" y="236"/>
                    <a:pt x="40" y="240"/>
                    <a:pt x="49" y="234"/>
                  </a:cubicBezTo>
                  <a:cubicBezTo>
                    <a:pt x="58" y="227"/>
                    <a:pt x="60" y="229"/>
                    <a:pt x="60" y="229"/>
                  </a:cubicBezTo>
                  <a:cubicBezTo>
                    <a:pt x="60" y="229"/>
                    <a:pt x="63" y="230"/>
                    <a:pt x="63" y="233"/>
                  </a:cubicBezTo>
                  <a:cubicBezTo>
                    <a:pt x="63" y="235"/>
                    <a:pt x="63" y="241"/>
                    <a:pt x="64" y="244"/>
                  </a:cubicBezTo>
                  <a:cubicBezTo>
                    <a:pt x="64" y="247"/>
                    <a:pt x="67" y="251"/>
                    <a:pt x="68" y="252"/>
                  </a:cubicBezTo>
                  <a:cubicBezTo>
                    <a:pt x="70" y="253"/>
                    <a:pt x="76" y="255"/>
                    <a:pt x="78" y="255"/>
                  </a:cubicBezTo>
                  <a:cubicBezTo>
                    <a:pt x="81" y="255"/>
                    <a:pt x="97" y="253"/>
                    <a:pt x="101" y="250"/>
                  </a:cubicBezTo>
                  <a:cubicBezTo>
                    <a:pt x="104" y="247"/>
                    <a:pt x="114" y="239"/>
                    <a:pt x="114" y="239"/>
                  </a:cubicBezTo>
                  <a:close/>
                  <a:moveTo>
                    <a:pt x="22" y="153"/>
                  </a:moveTo>
                  <a:cubicBezTo>
                    <a:pt x="29" y="155"/>
                    <a:pt x="38" y="155"/>
                    <a:pt x="44" y="152"/>
                  </a:cubicBezTo>
                  <a:cubicBezTo>
                    <a:pt x="46" y="150"/>
                    <a:pt x="47" y="150"/>
                    <a:pt x="47" y="148"/>
                  </a:cubicBezTo>
                  <a:cubicBezTo>
                    <a:pt x="47" y="145"/>
                    <a:pt x="44" y="138"/>
                    <a:pt x="43" y="133"/>
                  </a:cubicBezTo>
                  <a:cubicBezTo>
                    <a:pt x="41" y="120"/>
                    <a:pt x="45" y="109"/>
                    <a:pt x="52" y="103"/>
                  </a:cubicBezTo>
                  <a:cubicBezTo>
                    <a:pt x="60" y="97"/>
                    <a:pt x="71" y="95"/>
                    <a:pt x="82" y="102"/>
                  </a:cubicBezTo>
                  <a:cubicBezTo>
                    <a:pt x="84" y="103"/>
                    <a:pt x="85" y="103"/>
                    <a:pt x="86" y="102"/>
                  </a:cubicBezTo>
                  <a:cubicBezTo>
                    <a:pt x="100" y="94"/>
                    <a:pt x="121" y="113"/>
                    <a:pt x="119" y="130"/>
                  </a:cubicBezTo>
                  <a:cubicBezTo>
                    <a:pt x="119" y="133"/>
                    <a:pt x="119" y="135"/>
                    <a:pt x="120" y="138"/>
                  </a:cubicBezTo>
                  <a:cubicBezTo>
                    <a:pt x="123" y="141"/>
                    <a:pt x="125" y="148"/>
                    <a:pt x="125" y="155"/>
                  </a:cubicBezTo>
                  <a:cubicBezTo>
                    <a:pt x="125" y="170"/>
                    <a:pt x="122" y="174"/>
                    <a:pt x="116" y="188"/>
                  </a:cubicBezTo>
                  <a:cubicBezTo>
                    <a:pt x="112" y="195"/>
                    <a:pt x="108" y="196"/>
                    <a:pt x="101" y="199"/>
                  </a:cubicBezTo>
                  <a:cubicBezTo>
                    <a:pt x="101" y="199"/>
                    <a:pt x="96" y="201"/>
                    <a:pt x="96" y="201"/>
                  </a:cubicBezTo>
                  <a:cubicBezTo>
                    <a:pt x="82" y="205"/>
                    <a:pt x="76" y="205"/>
                    <a:pt x="69" y="199"/>
                  </a:cubicBezTo>
                  <a:cubicBezTo>
                    <a:pt x="68" y="198"/>
                    <a:pt x="68" y="196"/>
                    <a:pt x="67" y="194"/>
                  </a:cubicBezTo>
                  <a:cubicBezTo>
                    <a:pt x="53" y="181"/>
                    <a:pt x="58" y="182"/>
                    <a:pt x="53" y="164"/>
                  </a:cubicBezTo>
                  <a:cubicBezTo>
                    <a:pt x="52" y="160"/>
                    <a:pt x="44" y="165"/>
                    <a:pt x="36" y="171"/>
                  </a:cubicBezTo>
                  <a:cubicBezTo>
                    <a:pt x="32" y="175"/>
                    <a:pt x="29" y="178"/>
                    <a:pt x="28" y="180"/>
                  </a:cubicBezTo>
                  <a:cubicBezTo>
                    <a:pt x="28" y="180"/>
                    <a:pt x="28" y="180"/>
                    <a:pt x="28" y="180"/>
                  </a:cubicBezTo>
                  <a:cubicBezTo>
                    <a:pt x="26" y="172"/>
                    <a:pt x="24" y="160"/>
                    <a:pt x="22" y="1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0EAADAFD-7AFB-46FD-B7A8-0FACDFA36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3463" y="2351088"/>
              <a:ext cx="1776412" cy="1774825"/>
            </a:xfrm>
            <a:custGeom>
              <a:avLst/>
              <a:gdLst>
                <a:gd name="T0" fmla="*/ 0 w 552"/>
                <a:gd name="T1" fmla="*/ 552 h 552"/>
                <a:gd name="T2" fmla="*/ 552 w 552"/>
                <a:gd name="T3" fmla="*/ 552 h 552"/>
                <a:gd name="T4" fmla="*/ 0 w 552"/>
                <a:gd name="T5" fmla="*/ 0 h 552"/>
                <a:gd name="T6" fmla="*/ 0 w 552"/>
                <a:gd name="T7" fmla="*/ 552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552">
                  <a:moveTo>
                    <a:pt x="0" y="552"/>
                  </a:moveTo>
                  <a:cubicBezTo>
                    <a:pt x="552" y="552"/>
                    <a:pt x="552" y="552"/>
                    <a:pt x="552" y="552"/>
                  </a:cubicBezTo>
                  <a:cubicBezTo>
                    <a:pt x="551" y="247"/>
                    <a:pt x="304" y="1"/>
                    <a:pt x="0" y="0"/>
                  </a:cubicBezTo>
                  <a:lnTo>
                    <a:pt x="0" y="5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1FEB4587-F5DE-43DD-A66B-4775DFFAE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0913" y="2733675"/>
              <a:ext cx="276225" cy="234950"/>
            </a:xfrm>
            <a:custGeom>
              <a:avLst/>
              <a:gdLst>
                <a:gd name="T0" fmla="*/ 57 w 86"/>
                <a:gd name="T1" fmla="*/ 4 h 73"/>
                <a:gd name="T2" fmla="*/ 82 w 86"/>
                <a:gd name="T3" fmla="*/ 1 h 73"/>
                <a:gd name="T4" fmla="*/ 86 w 86"/>
                <a:gd name="T5" fmla="*/ 0 h 73"/>
                <a:gd name="T6" fmla="*/ 22 w 86"/>
                <a:gd name="T7" fmla="*/ 73 h 73"/>
                <a:gd name="T8" fmla="*/ 0 w 86"/>
                <a:gd name="T9" fmla="*/ 50 h 73"/>
                <a:gd name="T10" fmla="*/ 57 w 86"/>
                <a:gd name="T11" fmla="*/ 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73">
                  <a:moveTo>
                    <a:pt x="57" y="4"/>
                  </a:moveTo>
                  <a:cubicBezTo>
                    <a:pt x="82" y="1"/>
                    <a:pt x="82" y="1"/>
                    <a:pt x="82" y="1"/>
                  </a:cubicBezTo>
                  <a:cubicBezTo>
                    <a:pt x="84" y="1"/>
                    <a:pt x="85" y="0"/>
                    <a:pt x="86" y="0"/>
                  </a:cubicBezTo>
                  <a:cubicBezTo>
                    <a:pt x="22" y="73"/>
                    <a:pt x="22" y="73"/>
                    <a:pt x="22" y="73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57" y="4"/>
                    <a:pt x="57" y="4"/>
                    <a:pt x="5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AB57D554-6528-47D6-BF20-90E78E1F1C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50125" y="2347913"/>
              <a:ext cx="520700" cy="504825"/>
            </a:xfrm>
            <a:custGeom>
              <a:avLst/>
              <a:gdLst>
                <a:gd name="T0" fmla="*/ 104 w 162"/>
                <a:gd name="T1" fmla="*/ 6 h 157"/>
                <a:gd name="T2" fmla="*/ 81 w 162"/>
                <a:gd name="T3" fmla="*/ 60 h 157"/>
                <a:gd name="T4" fmla="*/ 81 w 162"/>
                <a:gd name="T5" fmla="*/ 64 h 157"/>
                <a:gd name="T6" fmla="*/ 85 w 162"/>
                <a:gd name="T7" fmla="*/ 72 h 157"/>
                <a:gd name="T8" fmla="*/ 83 w 162"/>
                <a:gd name="T9" fmla="*/ 72 h 157"/>
                <a:gd name="T10" fmla="*/ 69 w 162"/>
                <a:gd name="T11" fmla="*/ 91 h 157"/>
                <a:gd name="T12" fmla="*/ 6 w 162"/>
                <a:gd name="T13" fmla="*/ 116 h 157"/>
                <a:gd name="T14" fmla="*/ 9 w 162"/>
                <a:gd name="T15" fmla="*/ 123 h 157"/>
                <a:gd name="T16" fmla="*/ 66 w 162"/>
                <a:gd name="T17" fmla="*/ 116 h 157"/>
                <a:gd name="T18" fmla="*/ 71 w 162"/>
                <a:gd name="T19" fmla="*/ 114 h 157"/>
                <a:gd name="T20" fmla="*/ 75 w 162"/>
                <a:gd name="T21" fmla="*/ 107 h 157"/>
                <a:gd name="T22" fmla="*/ 97 w 162"/>
                <a:gd name="T23" fmla="*/ 112 h 157"/>
                <a:gd name="T24" fmla="*/ 99 w 162"/>
                <a:gd name="T25" fmla="*/ 111 h 157"/>
                <a:gd name="T26" fmla="*/ 152 w 162"/>
                <a:gd name="T27" fmla="*/ 153 h 157"/>
                <a:gd name="T28" fmla="*/ 157 w 162"/>
                <a:gd name="T29" fmla="*/ 147 h 157"/>
                <a:gd name="T30" fmla="*/ 123 w 162"/>
                <a:gd name="T31" fmla="*/ 100 h 157"/>
                <a:gd name="T32" fmla="*/ 119 w 162"/>
                <a:gd name="T33" fmla="*/ 98 h 157"/>
                <a:gd name="T34" fmla="*/ 110 w 162"/>
                <a:gd name="T35" fmla="*/ 97 h 157"/>
                <a:gd name="T36" fmla="*/ 110 w 162"/>
                <a:gd name="T37" fmla="*/ 86 h 157"/>
                <a:gd name="T38" fmla="*/ 102 w 162"/>
                <a:gd name="T39" fmla="*/ 75 h 157"/>
                <a:gd name="T40" fmla="*/ 111 w 162"/>
                <a:gd name="T41" fmla="*/ 8 h 157"/>
                <a:gd name="T42" fmla="*/ 104 w 162"/>
                <a:gd name="T43" fmla="*/ 6 h 157"/>
                <a:gd name="T44" fmla="*/ 87 w 162"/>
                <a:gd name="T45" fmla="*/ 83 h 157"/>
                <a:gd name="T46" fmla="*/ 99 w 162"/>
                <a:gd name="T47" fmla="*/ 89 h 157"/>
                <a:gd name="T48" fmla="*/ 93 w 162"/>
                <a:gd name="T49" fmla="*/ 101 h 157"/>
                <a:gd name="T50" fmla="*/ 81 w 162"/>
                <a:gd name="T51" fmla="*/ 95 h 157"/>
                <a:gd name="T52" fmla="*/ 87 w 162"/>
                <a:gd name="T53" fmla="*/ 83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2" h="157">
                  <a:moveTo>
                    <a:pt x="104" y="6"/>
                  </a:moveTo>
                  <a:cubicBezTo>
                    <a:pt x="81" y="60"/>
                    <a:pt x="81" y="60"/>
                    <a:pt x="81" y="60"/>
                  </a:cubicBezTo>
                  <a:cubicBezTo>
                    <a:pt x="80" y="62"/>
                    <a:pt x="80" y="62"/>
                    <a:pt x="81" y="64"/>
                  </a:cubicBezTo>
                  <a:cubicBezTo>
                    <a:pt x="81" y="67"/>
                    <a:pt x="83" y="69"/>
                    <a:pt x="85" y="72"/>
                  </a:cubicBezTo>
                  <a:cubicBezTo>
                    <a:pt x="84" y="72"/>
                    <a:pt x="84" y="72"/>
                    <a:pt x="83" y="72"/>
                  </a:cubicBezTo>
                  <a:cubicBezTo>
                    <a:pt x="75" y="75"/>
                    <a:pt x="70" y="82"/>
                    <a:pt x="69" y="91"/>
                  </a:cubicBezTo>
                  <a:cubicBezTo>
                    <a:pt x="6" y="116"/>
                    <a:pt x="6" y="116"/>
                    <a:pt x="6" y="116"/>
                  </a:cubicBezTo>
                  <a:cubicBezTo>
                    <a:pt x="0" y="119"/>
                    <a:pt x="2" y="124"/>
                    <a:pt x="9" y="123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9" y="116"/>
                    <a:pt x="69" y="116"/>
                    <a:pt x="71" y="114"/>
                  </a:cubicBezTo>
                  <a:cubicBezTo>
                    <a:pt x="72" y="112"/>
                    <a:pt x="74" y="110"/>
                    <a:pt x="75" y="107"/>
                  </a:cubicBezTo>
                  <a:cubicBezTo>
                    <a:pt x="81" y="112"/>
                    <a:pt x="89" y="114"/>
                    <a:pt x="97" y="112"/>
                  </a:cubicBezTo>
                  <a:cubicBezTo>
                    <a:pt x="97" y="112"/>
                    <a:pt x="98" y="111"/>
                    <a:pt x="99" y="111"/>
                  </a:cubicBezTo>
                  <a:cubicBezTo>
                    <a:pt x="152" y="153"/>
                    <a:pt x="152" y="153"/>
                    <a:pt x="152" y="153"/>
                  </a:cubicBezTo>
                  <a:cubicBezTo>
                    <a:pt x="159" y="157"/>
                    <a:pt x="162" y="152"/>
                    <a:pt x="157" y="147"/>
                  </a:cubicBezTo>
                  <a:cubicBezTo>
                    <a:pt x="123" y="100"/>
                    <a:pt x="123" y="100"/>
                    <a:pt x="123" y="100"/>
                  </a:cubicBezTo>
                  <a:cubicBezTo>
                    <a:pt x="121" y="99"/>
                    <a:pt x="121" y="98"/>
                    <a:pt x="119" y="98"/>
                  </a:cubicBezTo>
                  <a:cubicBezTo>
                    <a:pt x="116" y="97"/>
                    <a:pt x="113" y="97"/>
                    <a:pt x="110" y="97"/>
                  </a:cubicBezTo>
                  <a:cubicBezTo>
                    <a:pt x="111" y="94"/>
                    <a:pt x="111" y="90"/>
                    <a:pt x="110" y="86"/>
                  </a:cubicBezTo>
                  <a:cubicBezTo>
                    <a:pt x="108" y="81"/>
                    <a:pt x="105" y="77"/>
                    <a:pt x="102" y="75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2" y="0"/>
                    <a:pt x="106" y="0"/>
                    <a:pt x="104" y="6"/>
                  </a:cubicBezTo>
                  <a:close/>
                  <a:moveTo>
                    <a:pt x="87" y="83"/>
                  </a:moveTo>
                  <a:cubicBezTo>
                    <a:pt x="92" y="81"/>
                    <a:pt x="97" y="84"/>
                    <a:pt x="99" y="89"/>
                  </a:cubicBezTo>
                  <a:cubicBezTo>
                    <a:pt x="101" y="94"/>
                    <a:pt x="98" y="100"/>
                    <a:pt x="93" y="101"/>
                  </a:cubicBezTo>
                  <a:cubicBezTo>
                    <a:pt x="88" y="103"/>
                    <a:pt x="82" y="100"/>
                    <a:pt x="81" y="95"/>
                  </a:cubicBezTo>
                  <a:cubicBezTo>
                    <a:pt x="79" y="90"/>
                    <a:pt x="82" y="85"/>
                    <a:pt x="87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55DB7217-4053-49D1-A60F-C4208F777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4113" y="3106738"/>
              <a:ext cx="257175" cy="260350"/>
            </a:xfrm>
            <a:custGeom>
              <a:avLst/>
              <a:gdLst>
                <a:gd name="T0" fmla="*/ 73 w 80"/>
                <a:gd name="T1" fmla="*/ 29 h 81"/>
                <a:gd name="T2" fmla="*/ 20 w 80"/>
                <a:gd name="T3" fmla="*/ 81 h 81"/>
                <a:gd name="T4" fmla="*/ 0 w 80"/>
                <a:gd name="T5" fmla="*/ 56 h 81"/>
                <a:gd name="T6" fmla="*/ 80 w 80"/>
                <a:gd name="T7" fmla="*/ 0 h 81"/>
                <a:gd name="T8" fmla="*/ 78 w 80"/>
                <a:gd name="T9" fmla="*/ 5 h 81"/>
                <a:gd name="T10" fmla="*/ 73 w 80"/>
                <a:gd name="T11" fmla="*/ 2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81">
                  <a:moveTo>
                    <a:pt x="73" y="29"/>
                  </a:moveTo>
                  <a:cubicBezTo>
                    <a:pt x="20" y="81"/>
                    <a:pt x="20" y="81"/>
                    <a:pt x="20" y="81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1"/>
                    <a:pt x="79" y="3"/>
                    <a:pt x="78" y="5"/>
                  </a:cubicBezTo>
                  <a:cubicBezTo>
                    <a:pt x="73" y="29"/>
                    <a:pt x="73" y="29"/>
                    <a:pt x="7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6044B746-71B3-47FD-BE6F-ED58EA7304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77150" y="2806700"/>
              <a:ext cx="479425" cy="531812"/>
            </a:xfrm>
            <a:custGeom>
              <a:avLst/>
              <a:gdLst>
                <a:gd name="T0" fmla="*/ 142 w 149"/>
                <a:gd name="T1" fmla="*/ 67 h 165"/>
                <a:gd name="T2" fmla="*/ 74 w 149"/>
                <a:gd name="T3" fmla="*/ 69 h 165"/>
                <a:gd name="T4" fmla="*/ 65 w 149"/>
                <a:gd name="T5" fmla="*/ 59 h 165"/>
                <a:gd name="T6" fmla="*/ 53 w 149"/>
                <a:gd name="T7" fmla="*/ 58 h 165"/>
                <a:gd name="T8" fmla="*/ 54 w 149"/>
                <a:gd name="T9" fmla="*/ 49 h 165"/>
                <a:gd name="T10" fmla="*/ 51 w 149"/>
                <a:gd name="T11" fmla="*/ 45 h 165"/>
                <a:gd name="T12" fmla="*/ 9 w 149"/>
                <a:gd name="T13" fmla="*/ 5 h 165"/>
                <a:gd name="T14" fmla="*/ 3 w 149"/>
                <a:gd name="T15" fmla="*/ 9 h 165"/>
                <a:gd name="T16" fmla="*/ 38 w 149"/>
                <a:gd name="T17" fmla="*/ 67 h 165"/>
                <a:gd name="T18" fmla="*/ 37 w 149"/>
                <a:gd name="T19" fmla="*/ 69 h 165"/>
                <a:gd name="T20" fmla="*/ 39 w 149"/>
                <a:gd name="T21" fmla="*/ 91 h 165"/>
                <a:gd name="T22" fmla="*/ 32 w 149"/>
                <a:gd name="T23" fmla="*/ 95 h 165"/>
                <a:gd name="T24" fmla="*/ 29 w 149"/>
                <a:gd name="T25" fmla="*/ 99 h 165"/>
                <a:gd name="T26" fmla="*/ 16 w 149"/>
                <a:gd name="T27" fmla="*/ 155 h 165"/>
                <a:gd name="T28" fmla="*/ 22 w 149"/>
                <a:gd name="T29" fmla="*/ 158 h 165"/>
                <a:gd name="T30" fmla="*/ 55 w 149"/>
                <a:gd name="T31" fmla="*/ 99 h 165"/>
                <a:gd name="T32" fmla="*/ 75 w 149"/>
                <a:gd name="T33" fmla="*/ 87 h 165"/>
                <a:gd name="T34" fmla="*/ 75 w 149"/>
                <a:gd name="T35" fmla="*/ 86 h 165"/>
                <a:gd name="T36" fmla="*/ 82 w 149"/>
                <a:gd name="T37" fmla="*/ 91 h 165"/>
                <a:gd name="T38" fmla="*/ 87 w 149"/>
                <a:gd name="T39" fmla="*/ 91 h 165"/>
                <a:gd name="T40" fmla="*/ 143 w 149"/>
                <a:gd name="T41" fmla="*/ 74 h 165"/>
                <a:gd name="T42" fmla="*/ 142 w 149"/>
                <a:gd name="T43" fmla="*/ 67 h 165"/>
                <a:gd name="T44" fmla="*/ 52 w 149"/>
                <a:gd name="T45" fmla="*/ 87 h 165"/>
                <a:gd name="T46" fmla="*/ 47 w 149"/>
                <a:gd name="T47" fmla="*/ 74 h 165"/>
                <a:gd name="T48" fmla="*/ 60 w 149"/>
                <a:gd name="T49" fmla="*/ 69 h 165"/>
                <a:gd name="T50" fmla="*/ 65 w 149"/>
                <a:gd name="T51" fmla="*/ 82 h 165"/>
                <a:gd name="T52" fmla="*/ 52 w 149"/>
                <a:gd name="T53" fmla="*/ 87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9" h="165">
                  <a:moveTo>
                    <a:pt x="142" y="67"/>
                  </a:moveTo>
                  <a:cubicBezTo>
                    <a:pt x="74" y="69"/>
                    <a:pt x="74" y="69"/>
                    <a:pt x="74" y="69"/>
                  </a:cubicBezTo>
                  <a:cubicBezTo>
                    <a:pt x="72" y="65"/>
                    <a:pt x="69" y="61"/>
                    <a:pt x="65" y="59"/>
                  </a:cubicBezTo>
                  <a:cubicBezTo>
                    <a:pt x="61" y="57"/>
                    <a:pt x="57" y="57"/>
                    <a:pt x="53" y="58"/>
                  </a:cubicBezTo>
                  <a:cubicBezTo>
                    <a:pt x="53" y="55"/>
                    <a:pt x="54" y="52"/>
                    <a:pt x="54" y="49"/>
                  </a:cubicBezTo>
                  <a:cubicBezTo>
                    <a:pt x="53" y="47"/>
                    <a:pt x="53" y="46"/>
                    <a:pt x="51" y="4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5" y="0"/>
                    <a:pt x="0" y="2"/>
                    <a:pt x="3" y="9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38" y="68"/>
                    <a:pt x="37" y="68"/>
                    <a:pt x="37" y="69"/>
                  </a:cubicBezTo>
                  <a:cubicBezTo>
                    <a:pt x="33" y="77"/>
                    <a:pt x="35" y="85"/>
                    <a:pt x="39" y="91"/>
                  </a:cubicBezTo>
                  <a:cubicBezTo>
                    <a:pt x="37" y="92"/>
                    <a:pt x="34" y="93"/>
                    <a:pt x="32" y="95"/>
                  </a:cubicBezTo>
                  <a:cubicBezTo>
                    <a:pt x="30" y="96"/>
                    <a:pt x="30" y="97"/>
                    <a:pt x="29" y="99"/>
                  </a:cubicBezTo>
                  <a:cubicBezTo>
                    <a:pt x="16" y="155"/>
                    <a:pt x="16" y="155"/>
                    <a:pt x="16" y="155"/>
                  </a:cubicBezTo>
                  <a:cubicBezTo>
                    <a:pt x="13" y="161"/>
                    <a:pt x="18" y="165"/>
                    <a:pt x="22" y="158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63" y="99"/>
                    <a:pt x="71" y="95"/>
                    <a:pt x="75" y="87"/>
                  </a:cubicBezTo>
                  <a:cubicBezTo>
                    <a:pt x="75" y="87"/>
                    <a:pt x="75" y="86"/>
                    <a:pt x="75" y="86"/>
                  </a:cubicBezTo>
                  <a:cubicBezTo>
                    <a:pt x="77" y="88"/>
                    <a:pt x="80" y="90"/>
                    <a:pt x="82" y="91"/>
                  </a:cubicBezTo>
                  <a:cubicBezTo>
                    <a:pt x="84" y="92"/>
                    <a:pt x="85" y="92"/>
                    <a:pt x="87" y="91"/>
                  </a:cubicBezTo>
                  <a:cubicBezTo>
                    <a:pt x="143" y="74"/>
                    <a:pt x="143" y="74"/>
                    <a:pt x="143" y="74"/>
                  </a:cubicBezTo>
                  <a:cubicBezTo>
                    <a:pt x="149" y="73"/>
                    <a:pt x="149" y="67"/>
                    <a:pt x="142" y="67"/>
                  </a:cubicBezTo>
                  <a:close/>
                  <a:moveTo>
                    <a:pt x="52" y="87"/>
                  </a:moveTo>
                  <a:cubicBezTo>
                    <a:pt x="47" y="85"/>
                    <a:pt x="45" y="79"/>
                    <a:pt x="47" y="74"/>
                  </a:cubicBezTo>
                  <a:cubicBezTo>
                    <a:pt x="49" y="69"/>
                    <a:pt x="55" y="67"/>
                    <a:pt x="60" y="69"/>
                  </a:cubicBezTo>
                  <a:cubicBezTo>
                    <a:pt x="65" y="72"/>
                    <a:pt x="67" y="77"/>
                    <a:pt x="65" y="82"/>
                  </a:cubicBezTo>
                  <a:cubicBezTo>
                    <a:pt x="62" y="87"/>
                    <a:pt x="57" y="89"/>
                    <a:pt x="5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9BD1E8F9-A8AA-4B3B-AB24-BCE25B5350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03950" y="1581150"/>
              <a:ext cx="428625" cy="266700"/>
            </a:xfrm>
            <a:custGeom>
              <a:avLst/>
              <a:gdLst>
                <a:gd name="T0" fmla="*/ 10 w 133"/>
                <a:gd name="T1" fmla="*/ 47 h 83"/>
                <a:gd name="T2" fmla="*/ 66 w 133"/>
                <a:gd name="T3" fmla="*/ 72 h 83"/>
                <a:gd name="T4" fmla="*/ 112 w 133"/>
                <a:gd name="T5" fmla="*/ 80 h 83"/>
                <a:gd name="T6" fmla="*/ 119 w 133"/>
                <a:gd name="T7" fmla="*/ 83 h 83"/>
                <a:gd name="T8" fmla="*/ 113 w 133"/>
                <a:gd name="T9" fmla="*/ 78 h 83"/>
                <a:gd name="T10" fmla="*/ 90 w 133"/>
                <a:gd name="T11" fmla="*/ 67 h 83"/>
                <a:gd name="T12" fmla="*/ 67 w 133"/>
                <a:gd name="T13" fmla="*/ 64 h 83"/>
                <a:gd name="T14" fmla="*/ 12 w 133"/>
                <a:gd name="T15" fmla="*/ 45 h 83"/>
                <a:gd name="T16" fmla="*/ 8 w 133"/>
                <a:gd name="T17" fmla="*/ 43 h 83"/>
                <a:gd name="T18" fmla="*/ 10 w 133"/>
                <a:gd name="T19" fmla="*/ 47 h 83"/>
                <a:gd name="T20" fmla="*/ 2 w 133"/>
                <a:gd name="T21" fmla="*/ 22 h 83"/>
                <a:gd name="T22" fmla="*/ 26 w 133"/>
                <a:gd name="T23" fmla="*/ 44 h 83"/>
                <a:gd name="T24" fmla="*/ 70 w 133"/>
                <a:gd name="T25" fmla="*/ 55 h 83"/>
                <a:gd name="T26" fmla="*/ 127 w 133"/>
                <a:gd name="T27" fmla="*/ 65 h 83"/>
                <a:gd name="T28" fmla="*/ 133 w 133"/>
                <a:gd name="T29" fmla="*/ 67 h 83"/>
                <a:gd name="T30" fmla="*/ 128 w 133"/>
                <a:gd name="T31" fmla="*/ 63 h 83"/>
                <a:gd name="T32" fmla="*/ 69 w 133"/>
                <a:gd name="T33" fmla="*/ 44 h 83"/>
                <a:gd name="T34" fmla="*/ 45 w 133"/>
                <a:gd name="T35" fmla="*/ 40 h 83"/>
                <a:gd name="T36" fmla="*/ 0 w 133"/>
                <a:gd name="T37" fmla="*/ 18 h 83"/>
                <a:gd name="T38" fmla="*/ 2 w 133"/>
                <a:gd name="T39" fmla="*/ 22 h 83"/>
                <a:gd name="T40" fmla="*/ 7 w 133"/>
                <a:gd name="T41" fmla="*/ 5 h 83"/>
                <a:gd name="T42" fmla="*/ 4 w 133"/>
                <a:gd name="T43" fmla="*/ 0 h 83"/>
                <a:gd name="T44" fmla="*/ 9 w 133"/>
                <a:gd name="T45" fmla="*/ 3 h 83"/>
                <a:gd name="T46" fmla="*/ 66 w 133"/>
                <a:gd name="T47" fmla="*/ 24 h 83"/>
                <a:gd name="T48" fmla="*/ 94 w 133"/>
                <a:gd name="T49" fmla="*/ 27 h 83"/>
                <a:gd name="T50" fmla="*/ 114 w 133"/>
                <a:gd name="T51" fmla="*/ 39 h 83"/>
                <a:gd name="T52" fmla="*/ 120 w 133"/>
                <a:gd name="T53" fmla="*/ 44 h 83"/>
                <a:gd name="T54" fmla="*/ 113 w 133"/>
                <a:gd name="T55" fmla="*/ 41 h 83"/>
                <a:gd name="T56" fmla="*/ 58 w 133"/>
                <a:gd name="T57" fmla="*/ 32 h 83"/>
                <a:gd name="T58" fmla="*/ 40 w 133"/>
                <a:gd name="T59" fmla="*/ 28 h 83"/>
                <a:gd name="T60" fmla="*/ 7 w 133"/>
                <a:gd name="T61" fmla="*/ 5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3" h="83">
                  <a:moveTo>
                    <a:pt x="10" y="47"/>
                  </a:moveTo>
                  <a:cubicBezTo>
                    <a:pt x="21" y="63"/>
                    <a:pt x="47" y="71"/>
                    <a:pt x="66" y="72"/>
                  </a:cubicBezTo>
                  <a:cubicBezTo>
                    <a:pt x="87" y="74"/>
                    <a:pt x="90" y="71"/>
                    <a:pt x="112" y="80"/>
                  </a:cubicBezTo>
                  <a:cubicBezTo>
                    <a:pt x="119" y="83"/>
                    <a:pt x="119" y="83"/>
                    <a:pt x="119" y="83"/>
                  </a:cubicBezTo>
                  <a:cubicBezTo>
                    <a:pt x="113" y="78"/>
                    <a:pt x="113" y="78"/>
                    <a:pt x="113" y="78"/>
                  </a:cubicBezTo>
                  <a:cubicBezTo>
                    <a:pt x="105" y="72"/>
                    <a:pt x="100" y="69"/>
                    <a:pt x="90" y="67"/>
                  </a:cubicBezTo>
                  <a:cubicBezTo>
                    <a:pt x="82" y="65"/>
                    <a:pt x="75" y="65"/>
                    <a:pt x="67" y="64"/>
                  </a:cubicBezTo>
                  <a:cubicBezTo>
                    <a:pt x="42" y="62"/>
                    <a:pt x="33" y="57"/>
                    <a:pt x="12" y="45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10" y="47"/>
                    <a:pt x="10" y="47"/>
                    <a:pt x="10" y="47"/>
                  </a:cubicBezTo>
                  <a:close/>
                  <a:moveTo>
                    <a:pt x="2" y="22"/>
                  </a:moveTo>
                  <a:cubicBezTo>
                    <a:pt x="7" y="31"/>
                    <a:pt x="16" y="39"/>
                    <a:pt x="26" y="44"/>
                  </a:cubicBezTo>
                  <a:cubicBezTo>
                    <a:pt x="40" y="51"/>
                    <a:pt x="56" y="54"/>
                    <a:pt x="70" y="55"/>
                  </a:cubicBezTo>
                  <a:cubicBezTo>
                    <a:pt x="92" y="58"/>
                    <a:pt x="105" y="56"/>
                    <a:pt x="127" y="65"/>
                  </a:cubicBezTo>
                  <a:cubicBezTo>
                    <a:pt x="133" y="67"/>
                    <a:pt x="133" y="67"/>
                    <a:pt x="133" y="67"/>
                  </a:cubicBezTo>
                  <a:cubicBezTo>
                    <a:pt x="128" y="63"/>
                    <a:pt x="128" y="63"/>
                    <a:pt x="128" y="63"/>
                  </a:cubicBezTo>
                  <a:cubicBezTo>
                    <a:pt x="109" y="45"/>
                    <a:pt x="89" y="44"/>
                    <a:pt x="69" y="44"/>
                  </a:cubicBezTo>
                  <a:cubicBezTo>
                    <a:pt x="60" y="43"/>
                    <a:pt x="53" y="42"/>
                    <a:pt x="45" y="40"/>
                  </a:cubicBezTo>
                  <a:cubicBezTo>
                    <a:pt x="29" y="36"/>
                    <a:pt x="16" y="29"/>
                    <a:pt x="0" y="18"/>
                  </a:cubicBezTo>
                  <a:cubicBezTo>
                    <a:pt x="2" y="22"/>
                    <a:pt x="2" y="22"/>
                    <a:pt x="2" y="22"/>
                  </a:cubicBezTo>
                  <a:close/>
                  <a:moveTo>
                    <a:pt x="7" y="5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26" y="16"/>
                    <a:pt x="44" y="22"/>
                    <a:pt x="66" y="24"/>
                  </a:cubicBezTo>
                  <a:cubicBezTo>
                    <a:pt x="75" y="25"/>
                    <a:pt x="85" y="25"/>
                    <a:pt x="94" y="27"/>
                  </a:cubicBezTo>
                  <a:cubicBezTo>
                    <a:pt x="102" y="30"/>
                    <a:pt x="107" y="33"/>
                    <a:pt x="114" y="39"/>
                  </a:cubicBezTo>
                  <a:cubicBezTo>
                    <a:pt x="120" y="44"/>
                    <a:pt x="120" y="44"/>
                    <a:pt x="120" y="44"/>
                  </a:cubicBezTo>
                  <a:cubicBezTo>
                    <a:pt x="113" y="41"/>
                    <a:pt x="113" y="41"/>
                    <a:pt x="113" y="41"/>
                  </a:cubicBezTo>
                  <a:cubicBezTo>
                    <a:pt x="92" y="32"/>
                    <a:pt x="79" y="34"/>
                    <a:pt x="58" y="32"/>
                  </a:cubicBezTo>
                  <a:cubicBezTo>
                    <a:pt x="52" y="31"/>
                    <a:pt x="46" y="30"/>
                    <a:pt x="40" y="28"/>
                  </a:cubicBezTo>
                  <a:cubicBezTo>
                    <a:pt x="27" y="24"/>
                    <a:pt x="15" y="17"/>
                    <a:pt x="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D976D61B-C4E2-4737-8AEA-73DFBB8C91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6100" y="1606550"/>
              <a:ext cx="411162" cy="303212"/>
            </a:xfrm>
            <a:custGeom>
              <a:avLst/>
              <a:gdLst>
                <a:gd name="T0" fmla="*/ 8 w 128"/>
                <a:gd name="T1" fmla="*/ 47 h 94"/>
                <a:gd name="T2" fmla="*/ 61 w 128"/>
                <a:gd name="T3" fmla="*/ 78 h 94"/>
                <a:gd name="T4" fmla="*/ 105 w 128"/>
                <a:gd name="T5" fmla="*/ 90 h 94"/>
                <a:gd name="T6" fmla="*/ 113 w 128"/>
                <a:gd name="T7" fmla="*/ 94 h 94"/>
                <a:gd name="T8" fmla="*/ 107 w 128"/>
                <a:gd name="T9" fmla="*/ 88 h 94"/>
                <a:gd name="T10" fmla="*/ 85 w 128"/>
                <a:gd name="T11" fmla="*/ 75 h 94"/>
                <a:gd name="T12" fmla="*/ 63 w 128"/>
                <a:gd name="T13" fmla="*/ 70 h 94"/>
                <a:gd name="T14" fmla="*/ 9 w 128"/>
                <a:gd name="T15" fmla="*/ 45 h 94"/>
                <a:gd name="T16" fmla="*/ 6 w 128"/>
                <a:gd name="T17" fmla="*/ 43 h 94"/>
                <a:gd name="T18" fmla="*/ 8 w 128"/>
                <a:gd name="T19" fmla="*/ 47 h 94"/>
                <a:gd name="T20" fmla="*/ 2 w 128"/>
                <a:gd name="T21" fmla="*/ 21 h 94"/>
                <a:gd name="T22" fmla="*/ 24 w 128"/>
                <a:gd name="T23" fmla="*/ 45 h 94"/>
                <a:gd name="T24" fmla="*/ 66 w 128"/>
                <a:gd name="T25" fmla="*/ 62 h 94"/>
                <a:gd name="T26" fmla="*/ 122 w 128"/>
                <a:gd name="T27" fmla="*/ 77 h 94"/>
                <a:gd name="T28" fmla="*/ 128 w 128"/>
                <a:gd name="T29" fmla="*/ 80 h 94"/>
                <a:gd name="T30" fmla="*/ 123 w 128"/>
                <a:gd name="T31" fmla="*/ 75 h 94"/>
                <a:gd name="T32" fmla="*/ 66 w 128"/>
                <a:gd name="T33" fmla="*/ 50 h 94"/>
                <a:gd name="T34" fmla="*/ 43 w 128"/>
                <a:gd name="T35" fmla="*/ 44 h 94"/>
                <a:gd name="T36" fmla="*/ 0 w 128"/>
                <a:gd name="T37" fmla="*/ 18 h 94"/>
                <a:gd name="T38" fmla="*/ 2 w 128"/>
                <a:gd name="T39" fmla="*/ 21 h 94"/>
                <a:gd name="T40" fmla="*/ 9 w 128"/>
                <a:gd name="T41" fmla="*/ 5 h 94"/>
                <a:gd name="T42" fmla="*/ 6 w 128"/>
                <a:gd name="T43" fmla="*/ 0 h 94"/>
                <a:gd name="T44" fmla="*/ 11 w 128"/>
                <a:gd name="T45" fmla="*/ 3 h 94"/>
                <a:gd name="T46" fmla="*/ 66 w 128"/>
                <a:gd name="T47" fmla="*/ 30 h 94"/>
                <a:gd name="T48" fmla="*/ 93 w 128"/>
                <a:gd name="T49" fmla="*/ 36 h 94"/>
                <a:gd name="T50" fmla="*/ 112 w 128"/>
                <a:gd name="T51" fmla="*/ 50 h 94"/>
                <a:gd name="T52" fmla="*/ 117 w 128"/>
                <a:gd name="T53" fmla="*/ 56 h 94"/>
                <a:gd name="T54" fmla="*/ 110 w 128"/>
                <a:gd name="T55" fmla="*/ 52 h 94"/>
                <a:gd name="T56" fmla="*/ 57 w 128"/>
                <a:gd name="T57" fmla="*/ 37 h 94"/>
                <a:gd name="T58" fmla="*/ 39 w 128"/>
                <a:gd name="T59" fmla="*/ 32 h 94"/>
                <a:gd name="T60" fmla="*/ 9 w 128"/>
                <a:gd name="T61" fmla="*/ 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8" h="94">
                  <a:moveTo>
                    <a:pt x="8" y="47"/>
                  </a:moveTo>
                  <a:cubicBezTo>
                    <a:pt x="17" y="65"/>
                    <a:pt x="42" y="75"/>
                    <a:pt x="61" y="78"/>
                  </a:cubicBezTo>
                  <a:cubicBezTo>
                    <a:pt x="82" y="82"/>
                    <a:pt x="84" y="79"/>
                    <a:pt x="105" y="90"/>
                  </a:cubicBezTo>
                  <a:cubicBezTo>
                    <a:pt x="113" y="94"/>
                    <a:pt x="113" y="94"/>
                    <a:pt x="113" y="94"/>
                  </a:cubicBezTo>
                  <a:cubicBezTo>
                    <a:pt x="107" y="88"/>
                    <a:pt x="107" y="88"/>
                    <a:pt x="107" y="88"/>
                  </a:cubicBezTo>
                  <a:cubicBezTo>
                    <a:pt x="99" y="81"/>
                    <a:pt x="95" y="78"/>
                    <a:pt x="85" y="75"/>
                  </a:cubicBezTo>
                  <a:cubicBezTo>
                    <a:pt x="78" y="73"/>
                    <a:pt x="70" y="72"/>
                    <a:pt x="63" y="70"/>
                  </a:cubicBezTo>
                  <a:cubicBezTo>
                    <a:pt x="38" y="65"/>
                    <a:pt x="29" y="59"/>
                    <a:pt x="9" y="45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8" y="47"/>
                    <a:pt x="8" y="47"/>
                    <a:pt x="8" y="47"/>
                  </a:cubicBezTo>
                  <a:close/>
                  <a:moveTo>
                    <a:pt x="2" y="21"/>
                  </a:moveTo>
                  <a:cubicBezTo>
                    <a:pt x="6" y="31"/>
                    <a:pt x="14" y="39"/>
                    <a:pt x="24" y="45"/>
                  </a:cubicBezTo>
                  <a:cubicBezTo>
                    <a:pt x="37" y="54"/>
                    <a:pt x="53" y="59"/>
                    <a:pt x="66" y="62"/>
                  </a:cubicBezTo>
                  <a:cubicBezTo>
                    <a:pt x="88" y="66"/>
                    <a:pt x="101" y="66"/>
                    <a:pt x="122" y="77"/>
                  </a:cubicBezTo>
                  <a:cubicBezTo>
                    <a:pt x="128" y="80"/>
                    <a:pt x="128" y="80"/>
                    <a:pt x="128" y="80"/>
                  </a:cubicBezTo>
                  <a:cubicBezTo>
                    <a:pt x="123" y="75"/>
                    <a:pt x="123" y="75"/>
                    <a:pt x="123" y="75"/>
                  </a:cubicBezTo>
                  <a:cubicBezTo>
                    <a:pt x="106" y="55"/>
                    <a:pt x="87" y="53"/>
                    <a:pt x="66" y="50"/>
                  </a:cubicBezTo>
                  <a:cubicBezTo>
                    <a:pt x="58" y="49"/>
                    <a:pt x="51" y="47"/>
                    <a:pt x="43" y="44"/>
                  </a:cubicBezTo>
                  <a:cubicBezTo>
                    <a:pt x="27" y="38"/>
                    <a:pt x="15" y="30"/>
                    <a:pt x="0" y="18"/>
                  </a:cubicBezTo>
                  <a:cubicBezTo>
                    <a:pt x="2" y="21"/>
                    <a:pt x="2" y="21"/>
                    <a:pt x="2" y="21"/>
                  </a:cubicBezTo>
                  <a:close/>
                  <a:moveTo>
                    <a:pt x="9" y="5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27" y="18"/>
                    <a:pt x="44" y="26"/>
                    <a:pt x="66" y="30"/>
                  </a:cubicBezTo>
                  <a:cubicBezTo>
                    <a:pt x="75" y="32"/>
                    <a:pt x="84" y="33"/>
                    <a:pt x="93" y="36"/>
                  </a:cubicBezTo>
                  <a:cubicBezTo>
                    <a:pt x="101" y="40"/>
                    <a:pt x="105" y="43"/>
                    <a:pt x="112" y="50"/>
                  </a:cubicBezTo>
                  <a:cubicBezTo>
                    <a:pt x="117" y="56"/>
                    <a:pt x="117" y="56"/>
                    <a:pt x="117" y="56"/>
                  </a:cubicBezTo>
                  <a:cubicBezTo>
                    <a:pt x="110" y="52"/>
                    <a:pt x="110" y="52"/>
                    <a:pt x="110" y="52"/>
                  </a:cubicBezTo>
                  <a:cubicBezTo>
                    <a:pt x="91" y="40"/>
                    <a:pt x="77" y="41"/>
                    <a:pt x="57" y="37"/>
                  </a:cubicBezTo>
                  <a:cubicBezTo>
                    <a:pt x="51" y="36"/>
                    <a:pt x="45" y="34"/>
                    <a:pt x="39" y="32"/>
                  </a:cubicBezTo>
                  <a:cubicBezTo>
                    <a:pt x="26" y="26"/>
                    <a:pt x="15" y="18"/>
                    <a:pt x="9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9" name="Group 24">
            <a:extLst>
              <a:ext uri="{FF2B5EF4-FFF2-40B4-BE49-F238E27FC236}">
                <a16:creationId xmlns:a16="http://schemas.microsoft.com/office/drawing/2014/main" id="{8F4CA3AB-C44D-4DDD-89A2-A35C62F13043}"/>
              </a:ext>
            </a:extLst>
          </p:cNvPr>
          <p:cNvGrpSpPr/>
          <p:nvPr/>
        </p:nvGrpSpPr>
        <p:grpSpPr>
          <a:xfrm rot="5400000" flipH="1">
            <a:off x="3878529" y="4211146"/>
            <a:ext cx="2156083" cy="1741560"/>
            <a:chOff x="3681413" y="4138613"/>
            <a:chExt cx="2419350" cy="1954212"/>
          </a:xfrm>
          <a:solidFill>
            <a:schemeClr val="accent3"/>
          </a:solidFill>
        </p:grpSpPr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5CC7B53B-DE80-41F3-9ADA-0CAF5BB854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2763" y="4138613"/>
              <a:ext cx="1778000" cy="1776412"/>
            </a:xfrm>
            <a:custGeom>
              <a:avLst/>
              <a:gdLst>
                <a:gd name="T0" fmla="*/ 553 w 553"/>
                <a:gd name="T1" fmla="*/ 0 h 552"/>
                <a:gd name="T2" fmla="*/ 0 w 553"/>
                <a:gd name="T3" fmla="*/ 0 h 552"/>
                <a:gd name="T4" fmla="*/ 553 w 553"/>
                <a:gd name="T5" fmla="*/ 552 h 552"/>
                <a:gd name="T6" fmla="*/ 553 w 553"/>
                <a:gd name="T7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3" h="552">
                  <a:moveTo>
                    <a:pt x="55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05"/>
                    <a:pt x="248" y="551"/>
                    <a:pt x="553" y="552"/>
                  </a:cubicBezTo>
                  <a:lnTo>
                    <a:pt x="55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2"/>
                </a:solidFill>
              </a:endParaRPr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C045622F-7BAC-4F9D-92F6-9DBA28B806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81413" y="4914900"/>
              <a:ext cx="1249362" cy="849312"/>
            </a:xfrm>
            <a:custGeom>
              <a:avLst/>
              <a:gdLst>
                <a:gd name="T0" fmla="*/ 49 w 787"/>
                <a:gd name="T1" fmla="*/ 312 h 535"/>
                <a:gd name="T2" fmla="*/ 0 w 787"/>
                <a:gd name="T3" fmla="*/ 365 h 535"/>
                <a:gd name="T4" fmla="*/ 136 w 787"/>
                <a:gd name="T5" fmla="*/ 509 h 535"/>
                <a:gd name="T6" fmla="*/ 211 w 787"/>
                <a:gd name="T7" fmla="*/ 509 h 535"/>
                <a:gd name="T8" fmla="*/ 787 w 787"/>
                <a:gd name="T9" fmla="*/ 282 h 535"/>
                <a:gd name="T10" fmla="*/ 96 w 787"/>
                <a:gd name="T11" fmla="*/ 253 h 535"/>
                <a:gd name="T12" fmla="*/ 620 w 787"/>
                <a:gd name="T13" fmla="*/ 267 h 535"/>
                <a:gd name="T14" fmla="*/ 562 w 787"/>
                <a:gd name="T15" fmla="*/ 336 h 535"/>
                <a:gd name="T16" fmla="*/ 620 w 787"/>
                <a:gd name="T17" fmla="*/ 267 h 535"/>
                <a:gd name="T18" fmla="*/ 533 w 787"/>
                <a:gd name="T19" fmla="*/ 349 h 535"/>
                <a:gd name="T20" fmla="*/ 442 w 787"/>
                <a:gd name="T21" fmla="*/ 347 h 535"/>
                <a:gd name="T22" fmla="*/ 414 w 787"/>
                <a:gd name="T23" fmla="*/ 359 h 535"/>
                <a:gd name="T24" fmla="*/ 353 w 787"/>
                <a:gd name="T25" fmla="*/ 428 h 535"/>
                <a:gd name="T26" fmla="*/ 414 w 787"/>
                <a:gd name="T27" fmla="*/ 359 h 535"/>
                <a:gd name="T28" fmla="*/ 325 w 787"/>
                <a:gd name="T29" fmla="*/ 440 h 535"/>
                <a:gd name="T30" fmla="*/ 233 w 787"/>
                <a:gd name="T31" fmla="*/ 440 h 535"/>
                <a:gd name="T32" fmla="*/ 598 w 787"/>
                <a:gd name="T33" fmla="*/ 213 h 535"/>
                <a:gd name="T34" fmla="*/ 537 w 787"/>
                <a:gd name="T35" fmla="*/ 282 h 535"/>
                <a:gd name="T36" fmla="*/ 598 w 787"/>
                <a:gd name="T37" fmla="*/ 213 h 535"/>
                <a:gd name="T38" fmla="*/ 509 w 787"/>
                <a:gd name="T39" fmla="*/ 294 h 535"/>
                <a:gd name="T40" fmla="*/ 418 w 787"/>
                <a:gd name="T41" fmla="*/ 294 h 535"/>
                <a:gd name="T42" fmla="*/ 389 w 787"/>
                <a:gd name="T43" fmla="*/ 306 h 535"/>
                <a:gd name="T44" fmla="*/ 329 w 787"/>
                <a:gd name="T45" fmla="*/ 375 h 535"/>
                <a:gd name="T46" fmla="*/ 389 w 787"/>
                <a:gd name="T47" fmla="*/ 306 h 535"/>
                <a:gd name="T48" fmla="*/ 302 w 787"/>
                <a:gd name="T49" fmla="*/ 387 h 535"/>
                <a:gd name="T50" fmla="*/ 209 w 787"/>
                <a:gd name="T51" fmla="*/ 385 h 535"/>
                <a:gd name="T52" fmla="*/ 574 w 787"/>
                <a:gd name="T53" fmla="*/ 158 h 535"/>
                <a:gd name="T54" fmla="*/ 513 w 787"/>
                <a:gd name="T55" fmla="*/ 227 h 535"/>
                <a:gd name="T56" fmla="*/ 574 w 787"/>
                <a:gd name="T57" fmla="*/ 158 h 535"/>
                <a:gd name="T58" fmla="*/ 485 w 787"/>
                <a:gd name="T59" fmla="*/ 239 h 535"/>
                <a:gd name="T60" fmla="*/ 393 w 787"/>
                <a:gd name="T61" fmla="*/ 239 h 535"/>
                <a:gd name="T62" fmla="*/ 365 w 787"/>
                <a:gd name="T63" fmla="*/ 251 h 535"/>
                <a:gd name="T64" fmla="*/ 304 w 787"/>
                <a:gd name="T65" fmla="*/ 320 h 535"/>
                <a:gd name="T66" fmla="*/ 365 w 787"/>
                <a:gd name="T67" fmla="*/ 251 h 535"/>
                <a:gd name="T68" fmla="*/ 278 w 787"/>
                <a:gd name="T69" fmla="*/ 332 h 535"/>
                <a:gd name="T70" fmla="*/ 187 w 787"/>
                <a:gd name="T71" fmla="*/ 332 h 535"/>
                <a:gd name="T72" fmla="*/ 549 w 787"/>
                <a:gd name="T73" fmla="*/ 105 h 535"/>
                <a:gd name="T74" fmla="*/ 489 w 787"/>
                <a:gd name="T75" fmla="*/ 174 h 535"/>
                <a:gd name="T76" fmla="*/ 549 w 787"/>
                <a:gd name="T77" fmla="*/ 105 h 535"/>
                <a:gd name="T78" fmla="*/ 460 w 787"/>
                <a:gd name="T79" fmla="*/ 186 h 535"/>
                <a:gd name="T80" fmla="*/ 369 w 787"/>
                <a:gd name="T81" fmla="*/ 184 h 535"/>
                <a:gd name="T82" fmla="*/ 341 w 787"/>
                <a:gd name="T83" fmla="*/ 199 h 535"/>
                <a:gd name="T84" fmla="*/ 280 w 787"/>
                <a:gd name="T85" fmla="*/ 265 h 535"/>
                <a:gd name="T86" fmla="*/ 341 w 787"/>
                <a:gd name="T87" fmla="*/ 199 h 535"/>
                <a:gd name="T88" fmla="*/ 254 w 787"/>
                <a:gd name="T89" fmla="*/ 280 h 535"/>
                <a:gd name="T90" fmla="*/ 162 w 787"/>
                <a:gd name="T91" fmla="*/ 278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87" h="535">
                  <a:moveTo>
                    <a:pt x="112" y="286"/>
                  </a:moveTo>
                  <a:lnTo>
                    <a:pt x="49" y="312"/>
                  </a:lnTo>
                  <a:lnTo>
                    <a:pt x="61" y="338"/>
                  </a:lnTo>
                  <a:lnTo>
                    <a:pt x="0" y="365"/>
                  </a:lnTo>
                  <a:lnTo>
                    <a:pt x="77" y="535"/>
                  </a:lnTo>
                  <a:lnTo>
                    <a:pt x="136" y="509"/>
                  </a:lnTo>
                  <a:lnTo>
                    <a:pt x="148" y="535"/>
                  </a:lnTo>
                  <a:lnTo>
                    <a:pt x="211" y="509"/>
                  </a:lnTo>
                  <a:lnTo>
                    <a:pt x="221" y="533"/>
                  </a:lnTo>
                  <a:lnTo>
                    <a:pt x="787" y="282"/>
                  </a:lnTo>
                  <a:lnTo>
                    <a:pt x="661" y="0"/>
                  </a:lnTo>
                  <a:lnTo>
                    <a:pt x="96" y="253"/>
                  </a:lnTo>
                  <a:lnTo>
                    <a:pt x="112" y="286"/>
                  </a:lnTo>
                  <a:close/>
                  <a:moveTo>
                    <a:pt x="620" y="267"/>
                  </a:moveTo>
                  <a:lnTo>
                    <a:pt x="637" y="302"/>
                  </a:lnTo>
                  <a:lnTo>
                    <a:pt x="562" y="336"/>
                  </a:lnTo>
                  <a:lnTo>
                    <a:pt x="545" y="300"/>
                  </a:lnTo>
                  <a:lnTo>
                    <a:pt x="620" y="267"/>
                  </a:lnTo>
                  <a:close/>
                  <a:moveTo>
                    <a:pt x="517" y="314"/>
                  </a:moveTo>
                  <a:lnTo>
                    <a:pt x="533" y="349"/>
                  </a:lnTo>
                  <a:lnTo>
                    <a:pt x="456" y="381"/>
                  </a:lnTo>
                  <a:lnTo>
                    <a:pt x="442" y="347"/>
                  </a:lnTo>
                  <a:lnTo>
                    <a:pt x="517" y="314"/>
                  </a:lnTo>
                  <a:close/>
                  <a:moveTo>
                    <a:pt x="414" y="359"/>
                  </a:moveTo>
                  <a:lnTo>
                    <a:pt x="430" y="395"/>
                  </a:lnTo>
                  <a:lnTo>
                    <a:pt x="353" y="428"/>
                  </a:lnTo>
                  <a:lnTo>
                    <a:pt x="339" y="393"/>
                  </a:lnTo>
                  <a:lnTo>
                    <a:pt x="414" y="359"/>
                  </a:lnTo>
                  <a:close/>
                  <a:moveTo>
                    <a:pt x="310" y="405"/>
                  </a:moveTo>
                  <a:lnTo>
                    <a:pt x="325" y="440"/>
                  </a:lnTo>
                  <a:lnTo>
                    <a:pt x="250" y="474"/>
                  </a:lnTo>
                  <a:lnTo>
                    <a:pt x="233" y="440"/>
                  </a:lnTo>
                  <a:lnTo>
                    <a:pt x="310" y="405"/>
                  </a:lnTo>
                  <a:close/>
                  <a:moveTo>
                    <a:pt x="598" y="213"/>
                  </a:moveTo>
                  <a:lnTo>
                    <a:pt x="612" y="247"/>
                  </a:lnTo>
                  <a:lnTo>
                    <a:pt x="537" y="282"/>
                  </a:lnTo>
                  <a:lnTo>
                    <a:pt x="521" y="247"/>
                  </a:lnTo>
                  <a:lnTo>
                    <a:pt x="598" y="213"/>
                  </a:lnTo>
                  <a:close/>
                  <a:moveTo>
                    <a:pt x="493" y="259"/>
                  </a:moveTo>
                  <a:lnTo>
                    <a:pt x="509" y="294"/>
                  </a:lnTo>
                  <a:lnTo>
                    <a:pt x="432" y="328"/>
                  </a:lnTo>
                  <a:lnTo>
                    <a:pt x="418" y="294"/>
                  </a:lnTo>
                  <a:lnTo>
                    <a:pt x="493" y="259"/>
                  </a:lnTo>
                  <a:close/>
                  <a:moveTo>
                    <a:pt x="389" y="306"/>
                  </a:moveTo>
                  <a:lnTo>
                    <a:pt x="406" y="340"/>
                  </a:lnTo>
                  <a:lnTo>
                    <a:pt x="329" y="375"/>
                  </a:lnTo>
                  <a:lnTo>
                    <a:pt x="314" y="340"/>
                  </a:lnTo>
                  <a:lnTo>
                    <a:pt x="389" y="306"/>
                  </a:lnTo>
                  <a:close/>
                  <a:moveTo>
                    <a:pt x="286" y="353"/>
                  </a:moveTo>
                  <a:lnTo>
                    <a:pt x="302" y="387"/>
                  </a:lnTo>
                  <a:lnTo>
                    <a:pt x="225" y="421"/>
                  </a:lnTo>
                  <a:lnTo>
                    <a:pt x="209" y="385"/>
                  </a:lnTo>
                  <a:lnTo>
                    <a:pt x="286" y="353"/>
                  </a:lnTo>
                  <a:close/>
                  <a:moveTo>
                    <a:pt x="574" y="158"/>
                  </a:moveTo>
                  <a:lnTo>
                    <a:pt x="588" y="194"/>
                  </a:lnTo>
                  <a:lnTo>
                    <a:pt x="513" y="227"/>
                  </a:lnTo>
                  <a:lnTo>
                    <a:pt x="497" y="192"/>
                  </a:lnTo>
                  <a:lnTo>
                    <a:pt x="574" y="158"/>
                  </a:lnTo>
                  <a:close/>
                  <a:moveTo>
                    <a:pt x="468" y="205"/>
                  </a:moveTo>
                  <a:lnTo>
                    <a:pt x="485" y="239"/>
                  </a:lnTo>
                  <a:lnTo>
                    <a:pt x="410" y="274"/>
                  </a:lnTo>
                  <a:lnTo>
                    <a:pt x="393" y="239"/>
                  </a:lnTo>
                  <a:lnTo>
                    <a:pt x="468" y="205"/>
                  </a:lnTo>
                  <a:close/>
                  <a:moveTo>
                    <a:pt x="365" y="251"/>
                  </a:moveTo>
                  <a:lnTo>
                    <a:pt x="381" y="286"/>
                  </a:lnTo>
                  <a:lnTo>
                    <a:pt x="304" y="320"/>
                  </a:lnTo>
                  <a:lnTo>
                    <a:pt x="290" y="286"/>
                  </a:lnTo>
                  <a:lnTo>
                    <a:pt x="365" y="251"/>
                  </a:lnTo>
                  <a:close/>
                  <a:moveTo>
                    <a:pt x="262" y="298"/>
                  </a:moveTo>
                  <a:lnTo>
                    <a:pt x="278" y="332"/>
                  </a:lnTo>
                  <a:lnTo>
                    <a:pt x="201" y="367"/>
                  </a:lnTo>
                  <a:lnTo>
                    <a:pt x="187" y="332"/>
                  </a:lnTo>
                  <a:lnTo>
                    <a:pt x="262" y="298"/>
                  </a:lnTo>
                  <a:close/>
                  <a:moveTo>
                    <a:pt x="549" y="105"/>
                  </a:moveTo>
                  <a:lnTo>
                    <a:pt x="564" y="140"/>
                  </a:lnTo>
                  <a:lnTo>
                    <a:pt x="489" y="174"/>
                  </a:lnTo>
                  <a:lnTo>
                    <a:pt x="472" y="140"/>
                  </a:lnTo>
                  <a:lnTo>
                    <a:pt x="549" y="105"/>
                  </a:lnTo>
                  <a:close/>
                  <a:moveTo>
                    <a:pt x="446" y="152"/>
                  </a:moveTo>
                  <a:lnTo>
                    <a:pt x="460" y="186"/>
                  </a:lnTo>
                  <a:lnTo>
                    <a:pt x="385" y="221"/>
                  </a:lnTo>
                  <a:lnTo>
                    <a:pt x="369" y="184"/>
                  </a:lnTo>
                  <a:lnTo>
                    <a:pt x="446" y="152"/>
                  </a:lnTo>
                  <a:close/>
                  <a:moveTo>
                    <a:pt x="341" y="199"/>
                  </a:moveTo>
                  <a:lnTo>
                    <a:pt x="357" y="233"/>
                  </a:lnTo>
                  <a:lnTo>
                    <a:pt x="280" y="265"/>
                  </a:lnTo>
                  <a:lnTo>
                    <a:pt x="266" y="231"/>
                  </a:lnTo>
                  <a:lnTo>
                    <a:pt x="341" y="199"/>
                  </a:lnTo>
                  <a:close/>
                  <a:moveTo>
                    <a:pt x="237" y="243"/>
                  </a:moveTo>
                  <a:lnTo>
                    <a:pt x="254" y="280"/>
                  </a:lnTo>
                  <a:lnTo>
                    <a:pt x="177" y="312"/>
                  </a:lnTo>
                  <a:lnTo>
                    <a:pt x="162" y="278"/>
                  </a:lnTo>
                  <a:lnTo>
                    <a:pt x="237" y="2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2"/>
                </a:solidFill>
              </a:endParaRPr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11597C8D-84DF-416B-8779-E79DE25972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33800" y="4532313"/>
              <a:ext cx="1022350" cy="620712"/>
            </a:xfrm>
            <a:custGeom>
              <a:avLst/>
              <a:gdLst>
                <a:gd name="T0" fmla="*/ 0 w 644"/>
                <a:gd name="T1" fmla="*/ 217 h 391"/>
                <a:gd name="T2" fmla="*/ 40 w 644"/>
                <a:gd name="T3" fmla="*/ 365 h 391"/>
                <a:gd name="T4" fmla="*/ 146 w 644"/>
                <a:gd name="T5" fmla="*/ 391 h 391"/>
                <a:gd name="T6" fmla="*/ 644 w 644"/>
                <a:gd name="T7" fmla="*/ 251 h 391"/>
                <a:gd name="T8" fmla="*/ 573 w 644"/>
                <a:gd name="T9" fmla="*/ 0 h 391"/>
                <a:gd name="T10" fmla="*/ 77 w 644"/>
                <a:gd name="T11" fmla="*/ 138 h 391"/>
                <a:gd name="T12" fmla="*/ 0 w 644"/>
                <a:gd name="T13" fmla="*/ 217 h 391"/>
                <a:gd name="T14" fmla="*/ 383 w 644"/>
                <a:gd name="T15" fmla="*/ 227 h 391"/>
                <a:gd name="T16" fmla="*/ 391 w 644"/>
                <a:gd name="T17" fmla="*/ 261 h 391"/>
                <a:gd name="T18" fmla="*/ 318 w 644"/>
                <a:gd name="T19" fmla="*/ 281 h 391"/>
                <a:gd name="T20" fmla="*/ 308 w 644"/>
                <a:gd name="T21" fmla="*/ 247 h 391"/>
                <a:gd name="T22" fmla="*/ 383 w 644"/>
                <a:gd name="T23" fmla="*/ 227 h 391"/>
                <a:gd name="T24" fmla="*/ 290 w 644"/>
                <a:gd name="T25" fmla="*/ 253 h 391"/>
                <a:gd name="T26" fmla="*/ 300 w 644"/>
                <a:gd name="T27" fmla="*/ 288 h 391"/>
                <a:gd name="T28" fmla="*/ 225 w 644"/>
                <a:gd name="T29" fmla="*/ 308 h 391"/>
                <a:gd name="T30" fmla="*/ 217 w 644"/>
                <a:gd name="T31" fmla="*/ 273 h 391"/>
                <a:gd name="T32" fmla="*/ 290 w 644"/>
                <a:gd name="T33" fmla="*/ 253 h 391"/>
                <a:gd name="T34" fmla="*/ 196 w 644"/>
                <a:gd name="T35" fmla="*/ 279 h 391"/>
                <a:gd name="T36" fmla="*/ 206 w 644"/>
                <a:gd name="T37" fmla="*/ 312 h 391"/>
                <a:gd name="T38" fmla="*/ 131 w 644"/>
                <a:gd name="T39" fmla="*/ 332 h 391"/>
                <a:gd name="T40" fmla="*/ 123 w 644"/>
                <a:gd name="T41" fmla="*/ 300 h 391"/>
                <a:gd name="T42" fmla="*/ 196 w 644"/>
                <a:gd name="T43" fmla="*/ 279 h 391"/>
                <a:gd name="T44" fmla="*/ 367 w 644"/>
                <a:gd name="T45" fmla="*/ 174 h 391"/>
                <a:gd name="T46" fmla="*/ 377 w 644"/>
                <a:gd name="T47" fmla="*/ 208 h 391"/>
                <a:gd name="T48" fmla="*/ 304 w 644"/>
                <a:gd name="T49" fmla="*/ 229 h 391"/>
                <a:gd name="T50" fmla="*/ 294 w 644"/>
                <a:gd name="T51" fmla="*/ 196 h 391"/>
                <a:gd name="T52" fmla="*/ 367 w 644"/>
                <a:gd name="T53" fmla="*/ 174 h 391"/>
                <a:gd name="T54" fmla="*/ 275 w 644"/>
                <a:gd name="T55" fmla="*/ 200 h 391"/>
                <a:gd name="T56" fmla="*/ 283 w 644"/>
                <a:gd name="T57" fmla="*/ 235 h 391"/>
                <a:gd name="T58" fmla="*/ 210 w 644"/>
                <a:gd name="T59" fmla="*/ 255 h 391"/>
                <a:gd name="T60" fmla="*/ 200 w 644"/>
                <a:gd name="T61" fmla="*/ 221 h 391"/>
                <a:gd name="T62" fmla="*/ 275 w 644"/>
                <a:gd name="T63" fmla="*/ 200 h 391"/>
                <a:gd name="T64" fmla="*/ 182 w 644"/>
                <a:gd name="T65" fmla="*/ 227 h 391"/>
                <a:gd name="T66" fmla="*/ 192 w 644"/>
                <a:gd name="T67" fmla="*/ 259 h 391"/>
                <a:gd name="T68" fmla="*/ 117 w 644"/>
                <a:gd name="T69" fmla="*/ 281 h 391"/>
                <a:gd name="T70" fmla="*/ 109 w 644"/>
                <a:gd name="T71" fmla="*/ 247 h 391"/>
                <a:gd name="T72" fmla="*/ 182 w 644"/>
                <a:gd name="T73" fmla="*/ 227 h 391"/>
                <a:gd name="T74" fmla="*/ 352 w 644"/>
                <a:gd name="T75" fmla="*/ 123 h 391"/>
                <a:gd name="T76" fmla="*/ 362 w 644"/>
                <a:gd name="T77" fmla="*/ 156 h 391"/>
                <a:gd name="T78" fmla="*/ 287 w 644"/>
                <a:gd name="T79" fmla="*/ 176 h 391"/>
                <a:gd name="T80" fmla="*/ 279 w 644"/>
                <a:gd name="T81" fmla="*/ 144 h 391"/>
                <a:gd name="T82" fmla="*/ 352 w 644"/>
                <a:gd name="T83" fmla="*/ 123 h 391"/>
                <a:gd name="T84" fmla="*/ 261 w 644"/>
                <a:gd name="T85" fmla="*/ 148 h 391"/>
                <a:gd name="T86" fmla="*/ 269 w 644"/>
                <a:gd name="T87" fmla="*/ 182 h 391"/>
                <a:gd name="T88" fmla="*/ 196 w 644"/>
                <a:gd name="T89" fmla="*/ 202 h 391"/>
                <a:gd name="T90" fmla="*/ 186 w 644"/>
                <a:gd name="T91" fmla="*/ 168 h 391"/>
                <a:gd name="T92" fmla="*/ 261 w 644"/>
                <a:gd name="T93" fmla="*/ 148 h 391"/>
                <a:gd name="T94" fmla="*/ 168 w 644"/>
                <a:gd name="T95" fmla="*/ 174 h 391"/>
                <a:gd name="T96" fmla="*/ 178 w 644"/>
                <a:gd name="T97" fmla="*/ 208 h 391"/>
                <a:gd name="T98" fmla="*/ 103 w 644"/>
                <a:gd name="T99" fmla="*/ 229 h 391"/>
                <a:gd name="T100" fmla="*/ 95 w 644"/>
                <a:gd name="T101" fmla="*/ 194 h 391"/>
                <a:gd name="T102" fmla="*/ 168 w 644"/>
                <a:gd name="T103" fmla="*/ 174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44" h="391">
                  <a:moveTo>
                    <a:pt x="0" y="217"/>
                  </a:moveTo>
                  <a:lnTo>
                    <a:pt x="40" y="365"/>
                  </a:lnTo>
                  <a:lnTo>
                    <a:pt x="146" y="391"/>
                  </a:lnTo>
                  <a:lnTo>
                    <a:pt x="644" y="251"/>
                  </a:lnTo>
                  <a:lnTo>
                    <a:pt x="573" y="0"/>
                  </a:lnTo>
                  <a:lnTo>
                    <a:pt x="77" y="138"/>
                  </a:lnTo>
                  <a:lnTo>
                    <a:pt x="0" y="217"/>
                  </a:lnTo>
                  <a:close/>
                  <a:moveTo>
                    <a:pt x="383" y="227"/>
                  </a:moveTo>
                  <a:lnTo>
                    <a:pt x="391" y="261"/>
                  </a:lnTo>
                  <a:lnTo>
                    <a:pt x="318" y="281"/>
                  </a:lnTo>
                  <a:lnTo>
                    <a:pt x="308" y="247"/>
                  </a:lnTo>
                  <a:lnTo>
                    <a:pt x="383" y="227"/>
                  </a:lnTo>
                  <a:close/>
                  <a:moveTo>
                    <a:pt x="290" y="253"/>
                  </a:moveTo>
                  <a:lnTo>
                    <a:pt x="300" y="288"/>
                  </a:lnTo>
                  <a:lnTo>
                    <a:pt x="225" y="308"/>
                  </a:lnTo>
                  <a:lnTo>
                    <a:pt x="217" y="273"/>
                  </a:lnTo>
                  <a:lnTo>
                    <a:pt x="290" y="253"/>
                  </a:lnTo>
                  <a:close/>
                  <a:moveTo>
                    <a:pt x="196" y="279"/>
                  </a:moveTo>
                  <a:lnTo>
                    <a:pt x="206" y="312"/>
                  </a:lnTo>
                  <a:lnTo>
                    <a:pt x="131" y="332"/>
                  </a:lnTo>
                  <a:lnTo>
                    <a:pt x="123" y="300"/>
                  </a:lnTo>
                  <a:lnTo>
                    <a:pt x="196" y="279"/>
                  </a:lnTo>
                  <a:close/>
                  <a:moveTo>
                    <a:pt x="367" y="174"/>
                  </a:moveTo>
                  <a:lnTo>
                    <a:pt x="377" y="208"/>
                  </a:lnTo>
                  <a:lnTo>
                    <a:pt x="304" y="229"/>
                  </a:lnTo>
                  <a:lnTo>
                    <a:pt x="294" y="196"/>
                  </a:lnTo>
                  <a:lnTo>
                    <a:pt x="367" y="174"/>
                  </a:lnTo>
                  <a:close/>
                  <a:moveTo>
                    <a:pt x="275" y="200"/>
                  </a:moveTo>
                  <a:lnTo>
                    <a:pt x="283" y="235"/>
                  </a:lnTo>
                  <a:lnTo>
                    <a:pt x="210" y="255"/>
                  </a:lnTo>
                  <a:lnTo>
                    <a:pt x="200" y="221"/>
                  </a:lnTo>
                  <a:lnTo>
                    <a:pt x="275" y="200"/>
                  </a:lnTo>
                  <a:close/>
                  <a:moveTo>
                    <a:pt x="182" y="227"/>
                  </a:moveTo>
                  <a:lnTo>
                    <a:pt x="192" y="259"/>
                  </a:lnTo>
                  <a:lnTo>
                    <a:pt x="117" y="281"/>
                  </a:lnTo>
                  <a:lnTo>
                    <a:pt x="109" y="247"/>
                  </a:lnTo>
                  <a:lnTo>
                    <a:pt x="182" y="227"/>
                  </a:lnTo>
                  <a:close/>
                  <a:moveTo>
                    <a:pt x="352" y="123"/>
                  </a:moveTo>
                  <a:lnTo>
                    <a:pt x="362" y="156"/>
                  </a:lnTo>
                  <a:lnTo>
                    <a:pt x="287" y="176"/>
                  </a:lnTo>
                  <a:lnTo>
                    <a:pt x="279" y="144"/>
                  </a:lnTo>
                  <a:lnTo>
                    <a:pt x="352" y="123"/>
                  </a:lnTo>
                  <a:close/>
                  <a:moveTo>
                    <a:pt x="261" y="148"/>
                  </a:moveTo>
                  <a:lnTo>
                    <a:pt x="269" y="182"/>
                  </a:lnTo>
                  <a:lnTo>
                    <a:pt x="196" y="202"/>
                  </a:lnTo>
                  <a:lnTo>
                    <a:pt x="186" y="168"/>
                  </a:lnTo>
                  <a:lnTo>
                    <a:pt x="261" y="148"/>
                  </a:lnTo>
                  <a:close/>
                  <a:moveTo>
                    <a:pt x="168" y="174"/>
                  </a:moveTo>
                  <a:lnTo>
                    <a:pt x="178" y="208"/>
                  </a:lnTo>
                  <a:lnTo>
                    <a:pt x="103" y="229"/>
                  </a:lnTo>
                  <a:lnTo>
                    <a:pt x="95" y="194"/>
                  </a:lnTo>
                  <a:lnTo>
                    <a:pt x="168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2"/>
                </a:solidFill>
              </a:endParaRPr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C180485B-6B64-4F8F-B22B-F3F164F951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1425" y="4241800"/>
              <a:ext cx="660400" cy="350837"/>
            </a:xfrm>
            <a:custGeom>
              <a:avLst/>
              <a:gdLst>
                <a:gd name="T0" fmla="*/ 0 w 416"/>
                <a:gd name="T1" fmla="*/ 110 h 221"/>
                <a:gd name="T2" fmla="*/ 148 w 416"/>
                <a:gd name="T3" fmla="*/ 221 h 221"/>
                <a:gd name="T4" fmla="*/ 416 w 416"/>
                <a:gd name="T5" fmla="*/ 221 h 221"/>
                <a:gd name="T6" fmla="*/ 416 w 416"/>
                <a:gd name="T7" fmla="*/ 0 h 221"/>
                <a:gd name="T8" fmla="*/ 148 w 416"/>
                <a:gd name="T9" fmla="*/ 0 h 221"/>
                <a:gd name="T10" fmla="*/ 0 w 416"/>
                <a:gd name="T11" fmla="*/ 110 h 221"/>
                <a:gd name="T12" fmla="*/ 262 w 416"/>
                <a:gd name="T13" fmla="*/ 122 h 221"/>
                <a:gd name="T14" fmla="*/ 262 w 416"/>
                <a:gd name="T15" fmla="*/ 152 h 221"/>
                <a:gd name="T16" fmla="*/ 197 w 416"/>
                <a:gd name="T17" fmla="*/ 152 h 221"/>
                <a:gd name="T18" fmla="*/ 197 w 416"/>
                <a:gd name="T19" fmla="*/ 122 h 221"/>
                <a:gd name="T20" fmla="*/ 262 w 416"/>
                <a:gd name="T21" fmla="*/ 122 h 221"/>
                <a:gd name="T22" fmla="*/ 176 w 416"/>
                <a:gd name="T23" fmla="*/ 122 h 221"/>
                <a:gd name="T24" fmla="*/ 176 w 416"/>
                <a:gd name="T25" fmla="*/ 152 h 221"/>
                <a:gd name="T26" fmla="*/ 112 w 416"/>
                <a:gd name="T27" fmla="*/ 152 h 221"/>
                <a:gd name="T28" fmla="*/ 112 w 416"/>
                <a:gd name="T29" fmla="*/ 122 h 221"/>
                <a:gd name="T30" fmla="*/ 176 w 416"/>
                <a:gd name="T31" fmla="*/ 122 h 221"/>
                <a:gd name="T32" fmla="*/ 262 w 416"/>
                <a:gd name="T33" fmla="*/ 77 h 221"/>
                <a:gd name="T34" fmla="*/ 262 w 416"/>
                <a:gd name="T35" fmla="*/ 106 h 221"/>
                <a:gd name="T36" fmla="*/ 197 w 416"/>
                <a:gd name="T37" fmla="*/ 106 h 221"/>
                <a:gd name="T38" fmla="*/ 197 w 416"/>
                <a:gd name="T39" fmla="*/ 77 h 221"/>
                <a:gd name="T40" fmla="*/ 262 w 416"/>
                <a:gd name="T41" fmla="*/ 77 h 221"/>
                <a:gd name="T42" fmla="*/ 176 w 416"/>
                <a:gd name="T43" fmla="*/ 77 h 221"/>
                <a:gd name="T44" fmla="*/ 176 w 416"/>
                <a:gd name="T45" fmla="*/ 106 h 221"/>
                <a:gd name="T46" fmla="*/ 112 w 416"/>
                <a:gd name="T47" fmla="*/ 106 h 221"/>
                <a:gd name="T48" fmla="*/ 112 w 416"/>
                <a:gd name="T49" fmla="*/ 77 h 221"/>
                <a:gd name="T50" fmla="*/ 176 w 416"/>
                <a:gd name="T51" fmla="*/ 77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16" h="221">
                  <a:moveTo>
                    <a:pt x="0" y="110"/>
                  </a:moveTo>
                  <a:lnTo>
                    <a:pt x="148" y="221"/>
                  </a:lnTo>
                  <a:lnTo>
                    <a:pt x="416" y="221"/>
                  </a:lnTo>
                  <a:lnTo>
                    <a:pt x="416" y="0"/>
                  </a:lnTo>
                  <a:lnTo>
                    <a:pt x="148" y="0"/>
                  </a:lnTo>
                  <a:lnTo>
                    <a:pt x="0" y="110"/>
                  </a:lnTo>
                  <a:close/>
                  <a:moveTo>
                    <a:pt x="262" y="122"/>
                  </a:moveTo>
                  <a:lnTo>
                    <a:pt x="262" y="152"/>
                  </a:lnTo>
                  <a:lnTo>
                    <a:pt x="197" y="152"/>
                  </a:lnTo>
                  <a:lnTo>
                    <a:pt x="197" y="122"/>
                  </a:lnTo>
                  <a:lnTo>
                    <a:pt x="262" y="122"/>
                  </a:lnTo>
                  <a:close/>
                  <a:moveTo>
                    <a:pt x="176" y="122"/>
                  </a:moveTo>
                  <a:lnTo>
                    <a:pt x="176" y="152"/>
                  </a:lnTo>
                  <a:lnTo>
                    <a:pt x="112" y="152"/>
                  </a:lnTo>
                  <a:lnTo>
                    <a:pt x="112" y="122"/>
                  </a:lnTo>
                  <a:lnTo>
                    <a:pt x="176" y="122"/>
                  </a:lnTo>
                  <a:close/>
                  <a:moveTo>
                    <a:pt x="262" y="77"/>
                  </a:moveTo>
                  <a:lnTo>
                    <a:pt x="262" y="106"/>
                  </a:lnTo>
                  <a:lnTo>
                    <a:pt x="197" y="106"/>
                  </a:lnTo>
                  <a:lnTo>
                    <a:pt x="197" y="77"/>
                  </a:lnTo>
                  <a:lnTo>
                    <a:pt x="262" y="77"/>
                  </a:lnTo>
                  <a:close/>
                  <a:moveTo>
                    <a:pt x="176" y="77"/>
                  </a:moveTo>
                  <a:lnTo>
                    <a:pt x="176" y="106"/>
                  </a:lnTo>
                  <a:lnTo>
                    <a:pt x="112" y="106"/>
                  </a:lnTo>
                  <a:lnTo>
                    <a:pt x="112" y="77"/>
                  </a:lnTo>
                  <a:lnTo>
                    <a:pt x="176" y="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2"/>
                </a:solidFill>
              </a:endParaRPr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51237B7D-7846-4958-B8F3-545ADACC2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8038" y="5341938"/>
              <a:ext cx="539750" cy="522287"/>
            </a:xfrm>
            <a:custGeom>
              <a:avLst/>
              <a:gdLst>
                <a:gd name="T0" fmla="*/ 62 w 168"/>
                <a:gd name="T1" fmla="*/ 0 h 162"/>
                <a:gd name="T2" fmla="*/ 0 w 168"/>
                <a:gd name="T3" fmla="*/ 74 h 162"/>
                <a:gd name="T4" fmla="*/ 26 w 168"/>
                <a:gd name="T5" fmla="*/ 154 h 162"/>
                <a:gd name="T6" fmla="*/ 107 w 168"/>
                <a:gd name="T7" fmla="*/ 162 h 162"/>
                <a:gd name="T8" fmla="*/ 168 w 168"/>
                <a:gd name="T9" fmla="*/ 90 h 162"/>
                <a:gd name="T10" fmla="*/ 127 w 168"/>
                <a:gd name="T11" fmla="*/ 56 h 162"/>
                <a:gd name="T12" fmla="*/ 103 w 168"/>
                <a:gd name="T13" fmla="*/ 84 h 162"/>
                <a:gd name="T14" fmla="*/ 79 w 168"/>
                <a:gd name="T15" fmla="*/ 86 h 162"/>
                <a:gd name="T16" fmla="*/ 77 w 168"/>
                <a:gd name="T17" fmla="*/ 62 h 162"/>
                <a:gd name="T18" fmla="*/ 101 w 168"/>
                <a:gd name="T19" fmla="*/ 33 h 162"/>
                <a:gd name="T20" fmla="*/ 62 w 168"/>
                <a:gd name="T21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8" h="162">
                  <a:moveTo>
                    <a:pt x="62" y="0"/>
                  </a:moveTo>
                  <a:cubicBezTo>
                    <a:pt x="0" y="74"/>
                    <a:pt x="0" y="74"/>
                    <a:pt x="0" y="74"/>
                  </a:cubicBezTo>
                  <a:cubicBezTo>
                    <a:pt x="26" y="154"/>
                    <a:pt x="26" y="154"/>
                    <a:pt x="26" y="154"/>
                  </a:cubicBezTo>
                  <a:cubicBezTo>
                    <a:pt x="107" y="162"/>
                    <a:pt x="107" y="162"/>
                    <a:pt x="107" y="162"/>
                  </a:cubicBezTo>
                  <a:cubicBezTo>
                    <a:pt x="168" y="90"/>
                    <a:pt x="168" y="90"/>
                    <a:pt x="168" y="90"/>
                  </a:cubicBezTo>
                  <a:cubicBezTo>
                    <a:pt x="127" y="56"/>
                    <a:pt x="127" y="56"/>
                    <a:pt x="127" y="56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97" y="91"/>
                    <a:pt x="86" y="92"/>
                    <a:pt x="79" y="86"/>
                  </a:cubicBezTo>
                  <a:cubicBezTo>
                    <a:pt x="72" y="80"/>
                    <a:pt x="71" y="69"/>
                    <a:pt x="77" y="62"/>
                  </a:cubicBezTo>
                  <a:cubicBezTo>
                    <a:pt x="101" y="33"/>
                    <a:pt x="101" y="33"/>
                    <a:pt x="101" y="33"/>
                  </a:cubicBezTo>
                  <a:lnTo>
                    <a:pt x="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2"/>
                </a:solidFill>
              </a:endParaRPr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8B6CBBF0-8ADF-466D-9ED6-DFFF04936B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43563" y="5845175"/>
              <a:ext cx="115887" cy="112712"/>
            </a:xfrm>
            <a:custGeom>
              <a:avLst/>
              <a:gdLst>
                <a:gd name="T0" fmla="*/ 3 w 36"/>
                <a:gd name="T1" fmla="*/ 11 h 35"/>
                <a:gd name="T2" fmla="*/ 11 w 36"/>
                <a:gd name="T3" fmla="*/ 32 h 35"/>
                <a:gd name="T4" fmla="*/ 33 w 36"/>
                <a:gd name="T5" fmla="*/ 24 h 35"/>
                <a:gd name="T6" fmla="*/ 23 w 36"/>
                <a:gd name="T7" fmla="*/ 3 h 35"/>
                <a:gd name="T8" fmla="*/ 3 w 36"/>
                <a:gd name="T9" fmla="*/ 11 h 35"/>
                <a:gd name="T10" fmla="*/ 12 w 36"/>
                <a:gd name="T11" fmla="*/ 15 h 35"/>
                <a:gd name="T12" fmla="*/ 19 w 36"/>
                <a:gd name="T13" fmla="*/ 12 h 35"/>
                <a:gd name="T14" fmla="*/ 22 w 36"/>
                <a:gd name="T15" fmla="*/ 19 h 35"/>
                <a:gd name="T16" fmla="*/ 14 w 36"/>
                <a:gd name="T17" fmla="*/ 23 h 35"/>
                <a:gd name="T18" fmla="*/ 12 w 36"/>
                <a:gd name="T19" fmla="*/ 1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35">
                  <a:moveTo>
                    <a:pt x="3" y="11"/>
                  </a:moveTo>
                  <a:cubicBezTo>
                    <a:pt x="0" y="20"/>
                    <a:pt x="3" y="28"/>
                    <a:pt x="11" y="32"/>
                  </a:cubicBezTo>
                  <a:cubicBezTo>
                    <a:pt x="18" y="35"/>
                    <a:pt x="29" y="32"/>
                    <a:pt x="33" y="24"/>
                  </a:cubicBezTo>
                  <a:cubicBezTo>
                    <a:pt x="36" y="16"/>
                    <a:pt x="30" y="6"/>
                    <a:pt x="23" y="3"/>
                  </a:cubicBezTo>
                  <a:cubicBezTo>
                    <a:pt x="15" y="0"/>
                    <a:pt x="6" y="4"/>
                    <a:pt x="3" y="11"/>
                  </a:cubicBezTo>
                  <a:close/>
                  <a:moveTo>
                    <a:pt x="12" y="15"/>
                  </a:moveTo>
                  <a:cubicBezTo>
                    <a:pt x="13" y="12"/>
                    <a:pt x="16" y="11"/>
                    <a:pt x="19" y="12"/>
                  </a:cubicBezTo>
                  <a:cubicBezTo>
                    <a:pt x="22" y="13"/>
                    <a:pt x="23" y="17"/>
                    <a:pt x="22" y="19"/>
                  </a:cubicBezTo>
                  <a:cubicBezTo>
                    <a:pt x="21" y="22"/>
                    <a:pt x="18" y="24"/>
                    <a:pt x="14" y="23"/>
                  </a:cubicBezTo>
                  <a:cubicBezTo>
                    <a:pt x="11" y="21"/>
                    <a:pt x="10" y="18"/>
                    <a:pt x="1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2"/>
                </a:solidFill>
              </a:endParaRPr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D0B04B97-57A6-4BE7-9280-EE8B33C251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07000" y="5667375"/>
              <a:ext cx="109537" cy="109537"/>
            </a:xfrm>
            <a:custGeom>
              <a:avLst/>
              <a:gdLst>
                <a:gd name="T0" fmla="*/ 4 w 34"/>
                <a:gd name="T1" fmla="*/ 11 h 34"/>
                <a:gd name="T2" fmla="*/ 12 w 34"/>
                <a:gd name="T3" fmla="*/ 31 h 34"/>
                <a:gd name="T4" fmla="*/ 31 w 34"/>
                <a:gd name="T5" fmla="*/ 22 h 34"/>
                <a:gd name="T6" fmla="*/ 23 w 34"/>
                <a:gd name="T7" fmla="*/ 3 h 34"/>
                <a:gd name="T8" fmla="*/ 4 w 34"/>
                <a:gd name="T9" fmla="*/ 11 h 34"/>
                <a:gd name="T10" fmla="*/ 12 w 34"/>
                <a:gd name="T11" fmla="*/ 14 h 34"/>
                <a:gd name="T12" fmla="*/ 20 w 34"/>
                <a:gd name="T13" fmla="*/ 12 h 34"/>
                <a:gd name="T14" fmla="*/ 23 w 34"/>
                <a:gd name="T15" fmla="*/ 19 h 34"/>
                <a:gd name="T16" fmla="*/ 15 w 34"/>
                <a:gd name="T17" fmla="*/ 22 h 34"/>
                <a:gd name="T18" fmla="*/ 12 w 34"/>
                <a:gd name="T19" fmla="*/ 1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4">
                  <a:moveTo>
                    <a:pt x="4" y="11"/>
                  </a:moveTo>
                  <a:cubicBezTo>
                    <a:pt x="0" y="19"/>
                    <a:pt x="4" y="28"/>
                    <a:pt x="12" y="31"/>
                  </a:cubicBezTo>
                  <a:cubicBezTo>
                    <a:pt x="19" y="34"/>
                    <a:pt x="28" y="30"/>
                    <a:pt x="31" y="22"/>
                  </a:cubicBezTo>
                  <a:cubicBezTo>
                    <a:pt x="34" y="15"/>
                    <a:pt x="31" y="6"/>
                    <a:pt x="23" y="3"/>
                  </a:cubicBezTo>
                  <a:cubicBezTo>
                    <a:pt x="16" y="0"/>
                    <a:pt x="7" y="3"/>
                    <a:pt x="4" y="11"/>
                  </a:cubicBezTo>
                  <a:close/>
                  <a:moveTo>
                    <a:pt x="12" y="14"/>
                  </a:moveTo>
                  <a:cubicBezTo>
                    <a:pt x="13" y="12"/>
                    <a:pt x="17" y="10"/>
                    <a:pt x="20" y="12"/>
                  </a:cubicBezTo>
                  <a:cubicBezTo>
                    <a:pt x="22" y="13"/>
                    <a:pt x="24" y="16"/>
                    <a:pt x="23" y="19"/>
                  </a:cubicBezTo>
                  <a:cubicBezTo>
                    <a:pt x="21" y="22"/>
                    <a:pt x="18" y="23"/>
                    <a:pt x="15" y="22"/>
                  </a:cubicBezTo>
                  <a:cubicBezTo>
                    <a:pt x="12" y="21"/>
                    <a:pt x="11" y="18"/>
                    <a:pt x="1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2"/>
                </a:solidFill>
              </a:endParaRPr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C58390AE-278C-4B58-BA99-EFFE86CF88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32388" y="5667375"/>
              <a:ext cx="692150" cy="425450"/>
            </a:xfrm>
            <a:custGeom>
              <a:avLst/>
              <a:gdLst>
                <a:gd name="T0" fmla="*/ 215 w 215"/>
                <a:gd name="T1" fmla="*/ 86 h 132"/>
                <a:gd name="T2" fmla="*/ 197 w 215"/>
                <a:gd name="T3" fmla="*/ 76 h 132"/>
                <a:gd name="T4" fmla="*/ 168 w 215"/>
                <a:gd name="T5" fmla="*/ 90 h 132"/>
                <a:gd name="T6" fmla="*/ 158 w 215"/>
                <a:gd name="T7" fmla="*/ 65 h 132"/>
                <a:gd name="T8" fmla="*/ 160 w 215"/>
                <a:gd name="T9" fmla="*/ 61 h 132"/>
                <a:gd name="T10" fmla="*/ 148 w 215"/>
                <a:gd name="T11" fmla="*/ 56 h 132"/>
                <a:gd name="T12" fmla="*/ 63 w 215"/>
                <a:gd name="T13" fmla="*/ 21 h 132"/>
                <a:gd name="T14" fmla="*/ 59 w 215"/>
                <a:gd name="T15" fmla="*/ 20 h 132"/>
                <a:gd name="T16" fmla="*/ 58 w 215"/>
                <a:gd name="T17" fmla="*/ 24 h 132"/>
                <a:gd name="T18" fmla="*/ 33 w 215"/>
                <a:gd name="T19" fmla="*/ 35 h 132"/>
                <a:gd name="T20" fmla="*/ 23 w 215"/>
                <a:gd name="T21" fmla="*/ 9 h 132"/>
                <a:gd name="T22" fmla="*/ 25 w 215"/>
                <a:gd name="T23" fmla="*/ 6 h 132"/>
                <a:gd name="T24" fmla="*/ 12 w 215"/>
                <a:gd name="T25" fmla="*/ 0 h 132"/>
                <a:gd name="T26" fmla="*/ 0 w 215"/>
                <a:gd name="T27" fmla="*/ 24 h 132"/>
                <a:gd name="T28" fmla="*/ 1 w 215"/>
                <a:gd name="T29" fmla="*/ 37 h 132"/>
                <a:gd name="T30" fmla="*/ 143 w 215"/>
                <a:gd name="T31" fmla="*/ 102 h 132"/>
                <a:gd name="T32" fmla="*/ 205 w 215"/>
                <a:gd name="T33" fmla="*/ 108 h 132"/>
                <a:gd name="T34" fmla="*/ 215 w 215"/>
                <a:gd name="T35" fmla="*/ 86 h 132"/>
                <a:gd name="T36" fmla="*/ 58 w 215"/>
                <a:gd name="T37" fmla="*/ 80 h 132"/>
                <a:gd name="T38" fmla="*/ 21 w 215"/>
                <a:gd name="T39" fmla="*/ 50 h 132"/>
                <a:gd name="T40" fmla="*/ 22 w 215"/>
                <a:gd name="T41" fmla="*/ 50 h 132"/>
                <a:gd name="T42" fmla="*/ 21 w 215"/>
                <a:gd name="T43" fmla="*/ 49 h 132"/>
                <a:gd name="T44" fmla="*/ 64 w 215"/>
                <a:gd name="T45" fmla="*/ 67 h 132"/>
                <a:gd name="T46" fmla="*/ 64 w 215"/>
                <a:gd name="T47" fmla="*/ 67 h 132"/>
                <a:gd name="T48" fmla="*/ 64 w 215"/>
                <a:gd name="T49" fmla="*/ 67 h 132"/>
                <a:gd name="T50" fmla="*/ 58 w 215"/>
                <a:gd name="T51" fmla="*/ 80 h 132"/>
                <a:gd name="T52" fmla="*/ 136 w 215"/>
                <a:gd name="T53" fmla="*/ 96 h 132"/>
                <a:gd name="T54" fmla="*/ 136 w 215"/>
                <a:gd name="T55" fmla="*/ 97 h 132"/>
                <a:gd name="T56" fmla="*/ 136 w 215"/>
                <a:gd name="T57" fmla="*/ 97 h 132"/>
                <a:gd name="T58" fmla="*/ 67 w 215"/>
                <a:gd name="T59" fmla="*/ 85 h 132"/>
                <a:gd name="T60" fmla="*/ 67 w 215"/>
                <a:gd name="T61" fmla="*/ 85 h 132"/>
                <a:gd name="T62" fmla="*/ 67 w 215"/>
                <a:gd name="T63" fmla="*/ 85 h 132"/>
                <a:gd name="T64" fmla="*/ 73 w 215"/>
                <a:gd name="T65" fmla="*/ 71 h 132"/>
                <a:gd name="T66" fmla="*/ 136 w 215"/>
                <a:gd name="T67" fmla="*/ 9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5" h="132">
                  <a:moveTo>
                    <a:pt x="215" y="86"/>
                  </a:moveTo>
                  <a:cubicBezTo>
                    <a:pt x="197" y="76"/>
                    <a:pt x="197" y="76"/>
                    <a:pt x="197" y="76"/>
                  </a:cubicBezTo>
                  <a:cubicBezTo>
                    <a:pt x="195" y="85"/>
                    <a:pt x="182" y="96"/>
                    <a:pt x="168" y="90"/>
                  </a:cubicBezTo>
                  <a:cubicBezTo>
                    <a:pt x="159" y="86"/>
                    <a:pt x="154" y="75"/>
                    <a:pt x="158" y="65"/>
                  </a:cubicBezTo>
                  <a:cubicBezTo>
                    <a:pt x="159" y="63"/>
                    <a:pt x="159" y="62"/>
                    <a:pt x="160" y="61"/>
                  </a:cubicBezTo>
                  <a:cubicBezTo>
                    <a:pt x="148" y="56"/>
                    <a:pt x="148" y="56"/>
                    <a:pt x="148" y="56"/>
                  </a:cubicBezTo>
                  <a:cubicBezTo>
                    <a:pt x="63" y="21"/>
                    <a:pt x="63" y="21"/>
                    <a:pt x="63" y="21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9" y="21"/>
                    <a:pt x="59" y="23"/>
                    <a:pt x="58" y="24"/>
                  </a:cubicBezTo>
                  <a:cubicBezTo>
                    <a:pt x="54" y="34"/>
                    <a:pt x="43" y="39"/>
                    <a:pt x="33" y="35"/>
                  </a:cubicBezTo>
                  <a:cubicBezTo>
                    <a:pt x="24" y="31"/>
                    <a:pt x="19" y="19"/>
                    <a:pt x="23" y="9"/>
                  </a:cubicBezTo>
                  <a:cubicBezTo>
                    <a:pt x="24" y="8"/>
                    <a:pt x="24" y="7"/>
                    <a:pt x="25" y="6"/>
                  </a:cubicBezTo>
                  <a:cubicBezTo>
                    <a:pt x="25" y="6"/>
                    <a:pt x="24" y="5"/>
                    <a:pt x="12" y="0"/>
                  </a:cubicBezTo>
                  <a:cubicBezTo>
                    <a:pt x="4" y="4"/>
                    <a:pt x="2" y="15"/>
                    <a:pt x="0" y="24"/>
                  </a:cubicBezTo>
                  <a:cubicBezTo>
                    <a:pt x="8" y="27"/>
                    <a:pt x="1" y="37"/>
                    <a:pt x="1" y="37"/>
                  </a:cubicBezTo>
                  <a:cubicBezTo>
                    <a:pt x="75" y="132"/>
                    <a:pt x="143" y="102"/>
                    <a:pt x="143" y="102"/>
                  </a:cubicBezTo>
                  <a:cubicBezTo>
                    <a:pt x="191" y="122"/>
                    <a:pt x="205" y="108"/>
                    <a:pt x="205" y="108"/>
                  </a:cubicBezTo>
                  <a:cubicBezTo>
                    <a:pt x="205" y="108"/>
                    <a:pt x="205" y="102"/>
                    <a:pt x="215" y="86"/>
                  </a:cubicBezTo>
                  <a:close/>
                  <a:moveTo>
                    <a:pt x="58" y="80"/>
                  </a:moveTo>
                  <a:cubicBezTo>
                    <a:pt x="36" y="65"/>
                    <a:pt x="21" y="50"/>
                    <a:pt x="21" y="50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22" y="49"/>
                    <a:pt x="21" y="49"/>
                    <a:pt x="21" y="49"/>
                  </a:cubicBezTo>
                  <a:cubicBezTo>
                    <a:pt x="64" y="67"/>
                    <a:pt x="64" y="67"/>
                    <a:pt x="64" y="67"/>
                  </a:cubicBezTo>
                  <a:cubicBezTo>
                    <a:pt x="64" y="67"/>
                    <a:pt x="64" y="67"/>
                    <a:pt x="64" y="67"/>
                  </a:cubicBezTo>
                  <a:cubicBezTo>
                    <a:pt x="64" y="67"/>
                    <a:pt x="64" y="67"/>
                    <a:pt x="64" y="67"/>
                  </a:cubicBezTo>
                  <a:cubicBezTo>
                    <a:pt x="58" y="80"/>
                    <a:pt x="58" y="80"/>
                    <a:pt x="58" y="80"/>
                  </a:cubicBezTo>
                  <a:close/>
                  <a:moveTo>
                    <a:pt x="136" y="96"/>
                  </a:moveTo>
                  <a:cubicBezTo>
                    <a:pt x="136" y="96"/>
                    <a:pt x="136" y="97"/>
                    <a:pt x="136" y="97"/>
                  </a:cubicBezTo>
                  <a:cubicBezTo>
                    <a:pt x="136" y="97"/>
                    <a:pt x="136" y="97"/>
                    <a:pt x="136" y="97"/>
                  </a:cubicBezTo>
                  <a:cubicBezTo>
                    <a:pt x="136" y="97"/>
                    <a:pt x="100" y="105"/>
                    <a:pt x="67" y="85"/>
                  </a:cubicBezTo>
                  <a:cubicBezTo>
                    <a:pt x="67" y="85"/>
                    <a:pt x="67" y="85"/>
                    <a:pt x="67" y="85"/>
                  </a:cubicBezTo>
                  <a:cubicBezTo>
                    <a:pt x="67" y="85"/>
                    <a:pt x="67" y="85"/>
                    <a:pt x="67" y="85"/>
                  </a:cubicBezTo>
                  <a:cubicBezTo>
                    <a:pt x="73" y="71"/>
                    <a:pt x="73" y="71"/>
                    <a:pt x="73" y="71"/>
                  </a:cubicBezTo>
                  <a:lnTo>
                    <a:pt x="136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2"/>
                </a:solidFill>
              </a:endParaRPr>
            </a:p>
          </p:txBody>
        </p:sp>
      </p:grpSp>
      <p:grpSp>
        <p:nvGrpSpPr>
          <p:cNvPr id="38" name="Group 33">
            <a:extLst>
              <a:ext uri="{FF2B5EF4-FFF2-40B4-BE49-F238E27FC236}">
                <a16:creationId xmlns:a16="http://schemas.microsoft.com/office/drawing/2014/main" id="{4C416D6D-C851-4302-8AB2-CF43D4B02DC1}"/>
              </a:ext>
            </a:extLst>
          </p:cNvPr>
          <p:cNvGrpSpPr/>
          <p:nvPr/>
        </p:nvGrpSpPr>
        <p:grpSpPr>
          <a:xfrm rot="5400000" flipH="1">
            <a:off x="3500083" y="1662469"/>
            <a:ext cx="2454595" cy="2205599"/>
            <a:chOff x="6113463" y="4135438"/>
            <a:chExt cx="2754312" cy="2474912"/>
          </a:xfrm>
        </p:grpSpPr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F4AEA20C-6B5C-40DC-AEF2-1EC2CF4C6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3463" y="4138613"/>
              <a:ext cx="1776412" cy="1776412"/>
            </a:xfrm>
            <a:custGeom>
              <a:avLst/>
              <a:gdLst>
                <a:gd name="T0" fmla="*/ 0 w 552"/>
                <a:gd name="T1" fmla="*/ 0 h 552"/>
                <a:gd name="T2" fmla="*/ 0 w 552"/>
                <a:gd name="T3" fmla="*/ 552 h 552"/>
                <a:gd name="T4" fmla="*/ 552 w 552"/>
                <a:gd name="T5" fmla="*/ 0 h 552"/>
                <a:gd name="T6" fmla="*/ 0 w 552"/>
                <a:gd name="T7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552">
                  <a:moveTo>
                    <a:pt x="0" y="0"/>
                  </a:moveTo>
                  <a:cubicBezTo>
                    <a:pt x="0" y="552"/>
                    <a:pt x="0" y="552"/>
                    <a:pt x="0" y="552"/>
                  </a:cubicBezTo>
                  <a:cubicBezTo>
                    <a:pt x="304" y="551"/>
                    <a:pt x="551" y="305"/>
                    <a:pt x="5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247A1F69-E77B-40F9-B180-059AF570D0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89850" y="4135438"/>
              <a:ext cx="1177925" cy="908050"/>
            </a:xfrm>
            <a:custGeom>
              <a:avLst/>
              <a:gdLst>
                <a:gd name="T0" fmla="*/ 21 w 366"/>
                <a:gd name="T1" fmla="*/ 203 h 282"/>
                <a:gd name="T2" fmla="*/ 51 w 366"/>
                <a:gd name="T3" fmla="*/ 225 h 282"/>
                <a:gd name="T4" fmla="*/ 56 w 366"/>
                <a:gd name="T5" fmla="*/ 245 h 282"/>
                <a:gd name="T6" fmla="*/ 66 w 366"/>
                <a:gd name="T7" fmla="*/ 236 h 282"/>
                <a:gd name="T8" fmla="*/ 73 w 366"/>
                <a:gd name="T9" fmla="*/ 224 h 282"/>
                <a:gd name="T10" fmla="*/ 68 w 366"/>
                <a:gd name="T11" fmla="*/ 215 h 282"/>
                <a:gd name="T12" fmla="*/ 56 w 366"/>
                <a:gd name="T13" fmla="*/ 218 h 282"/>
                <a:gd name="T14" fmla="*/ 77 w 366"/>
                <a:gd name="T15" fmla="*/ 207 h 282"/>
                <a:gd name="T16" fmla="*/ 90 w 366"/>
                <a:gd name="T17" fmla="*/ 250 h 282"/>
                <a:gd name="T18" fmla="*/ 115 w 366"/>
                <a:gd name="T19" fmla="*/ 230 h 282"/>
                <a:gd name="T20" fmla="*/ 132 w 366"/>
                <a:gd name="T21" fmla="*/ 199 h 282"/>
                <a:gd name="T22" fmla="*/ 119 w 366"/>
                <a:gd name="T23" fmla="*/ 177 h 282"/>
                <a:gd name="T24" fmla="*/ 90 w 366"/>
                <a:gd name="T25" fmla="*/ 184 h 282"/>
                <a:gd name="T26" fmla="*/ 67 w 366"/>
                <a:gd name="T27" fmla="*/ 190 h 282"/>
                <a:gd name="T28" fmla="*/ 76 w 366"/>
                <a:gd name="T29" fmla="*/ 189 h 282"/>
                <a:gd name="T30" fmla="*/ 79 w 366"/>
                <a:gd name="T31" fmla="*/ 181 h 282"/>
                <a:gd name="T32" fmla="*/ 77 w 366"/>
                <a:gd name="T33" fmla="*/ 176 h 282"/>
                <a:gd name="T34" fmla="*/ 69 w 366"/>
                <a:gd name="T35" fmla="*/ 176 h 282"/>
                <a:gd name="T36" fmla="*/ 66 w 366"/>
                <a:gd name="T37" fmla="*/ 187 h 282"/>
                <a:gd name="T38" fmla="*/ 23 w 366"/>
                <a:gd name="T39" fmla="*/ 186 h 282"/>
                <a:gd name="T40" fmla="*/ 142 w 366"/>
                <a:gd name="T41" fmla="*/ 150 h 282"/>
                <a:gd name="T42" fmla="*/ 148 w 366"/>
                <a:gd name="T43" fmla="*/ 211 h 282"/>
                <a:gd name="T44" fmla="*/ 165 w 366"/>
                <a:gd name="T45" fmla="*/ 223 h 282"/>
                <a:gd name="T46" fmla="*/ 179 w 366"/>
                <a:gd name="T47" fmla="*/ 212 h 282"/>
                <a:gd name="T48" fmla="*/ 176 w 366"/>
                <a:gd name="T49" fmla="*/ 189 h 282"/>
                <a:gd name="T50" fmla="*/ 165 w 366"/>
                <a:gd name="T51" fmla="*/ 169 h 282"/>
                <a:gd name="T52" fmla="*/ 194 w 366"/>
                <a:gd name="T53" fmla="*/ 186 h 282"/>
                <a:gd name="T54" fmla="*/ 255 w 366"/>
                <a:gd name="T55" fmla="*/ 280 h 282"/>
                <a:gd name="T56" fmla="*/ 306 w 366"/>
                <a:gd name="T57" fmla="*/ 241 h 282"/>
                <a:gd name="T58" fmla="*/ 335 w 366"/>
                <a:gd name="T59" fmla="*/ 146 h 282"/>
                <a:gd name="T60" fmla="*/ 308 w 366"/>
                <a:gd name="T61" fmla="*/ 84 h 282"/>
                <a:gd name="T62" fmla="*/ 208 w 366"/>
                <a:gd name="T63" fmla="*/ 130 h 282"/>
                <a:gd name="T64" fmla="*/ 151 w 366"/>
                <a:gd name="T65" fmla="*/ 85 h 282"/>
                <a:gd name="T66" fmla="*/ 175 w 366"/>
                <a:gd name="T67" fmla="*/ 118 h 282"/>
                <a:gd name="T68" fmla="*/ 195 w 366"/>
                <a:gd name="T69" fmla="*/ 102 h 282"/>
                <a:gd name="T70" fmla="*/ 206 w 366"/>
                <a:gd name="T71" fmla="*/ 65 h 282"/>
                <a:gd name="T72" fmla="*/ 196 w 366"/>
                <a:gd name="T73" fmla="*/ 40 h 282"/>
                <a:gd name="T74" fmla="*/ 156 w 366"/>
                <a:gd name="T75" fmla="*/ 58 h 282"/>
                <a:gd name="T76" fmla="*/ 101 w 366"/>
                <a:gd name="T77" fmla="*/ 108 h 282"/>
                <a:gd name="T78" fmla="*/ 44 w 366"/>
                <a:gd name="T79" fmla="*/ 63 h 282"/>
                <a:gd name="T80" fmla="*/ 53 w 366"/>
                <a:gd name="T81" fmla="*/ 221 h 282"/>
                <a:gd name="T82" fmla="*/ 150 w 366"/>
                <a:gd name="T83" fmla="*/ 81 h 282"/>
                <a:gd name="T84" fmla="*/ 79 w 366"/>
                <a:gd name="T85" fmla="*/ 197 h 282"/>
                <a:gd name="T86" fmla="*/ 69 w 366"/>
                <a:gd name="T87" fmla="*/ 201 h 282"/>
                <a:gd name="T88" fmla="*/ 66 w 366"/>
                <a:gd name="T89" fmla="*/ 201 h 282"/>
                <a:gd name="T90" fmla="*/ 182 w 366"/>
                <a:gd name="T91" fmla="*/ 164 h 282"/>
                <a:gd name="T92" fmla="*/ 175 w 366"/>
                <a:gd name="T93" fmla="*/ 159 h 282"/>
                <a:gd name="T94" fmla="*/ 169 w 366"/>
                <a:gd name="T95" fmla="*/ 154 h 282"/>
                <a:gd name="T96" fmla="*/ 165 w 366"/>
                <a:gd name="T97" fmla="*/ 150 h 282"/>
                <a:gd name="T98" fmla="*/ 163 w 366"/>
                <a:gd name="T99" fmla="*/ 147 h 282"/>
                <a:gd name="T100" fmla="*/ 168 w 366"/>
                <a:gd name="T101" fmla="*/ 149 h 282"/>
                <a:gd name="T102" fmla="*/ 175 w 366"/>
                <a:gd name="T103" fmla="*/ 151 h 282"/>
                <a:gd name="T104" fmla="*/ 189 w 366"/>
                <a:gd name="T105" fmla="*/ 155 h 282"/>
                <a:gd name="T106" fmla="*/ 194 w 366"/>
                <a:gd name="T107" fmla="*/ 16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66" h="282">
                  <a:moveTo>
                    <a:pt x="6" y="243"/>
                  </a:moveTo>
                  <a:cubicBezTo>
                    <a:pt x="9" y="232"/>
                    <a:pt x="12" y="222"/>
                    <a:pt x="15" y="213"/>
                  </a:cubicBezTo>
                  <a:cubicBezTo>
                    <a:pt x="16" y="212"/>
                    <a:pt x="16" y="210"/>
                    <a:pt x="16" y="207"/>
                  </a:cubicBezTo>
                  <a:cubicBezTo>
                    <a:pt x="18" y="202"/>
                    <a:pt x="21" y="203"/>
                    <a:pt x="21" y="203"/>
                  </a:cubicBezTo>
                  <a:cubicBezTo>
                    <a:pt x="21" y="203"/>
                    <a:pt x="21" y="203"/>
                    <a:pt x="21" y="203"/>
                  </a:cubicBezTo>
                  <a:cubicBezTo>
                    <a:pt x="25" y="204"/>
                    <a:pt x="32" y="205"/>
                    <a:pt x="40" y="205"/>
                  </a:cubicBezTo>
                  <a:cubicBezTo>
                    <a:pt x="41" y="207"/>
                    <a:pt x="42" y="209"/>
                    <a:pt x="43" y="211"/>
                  </a:cubicBezTo>
                  <a:cubicBezTo>
                    <a:pt x="43" y="212"/>
                    <a:pt x="44" y="213"/>
                    <a:pt x="44" y="214"/>
                  </a:cubicBezTo>
                  <a:cubicBezTo>
                    <a:pt x="44" y="214"/>
                    <a:pt x="44" y="214"/>
                    <a:pt x="45" y="214"/>
                  </a:cubicBezTo>
                  <a:cubicBezTo>
                    <a:pt x="46" y="218"/>
                    <a:pt x="49" y="222"/>
                    <a:pt x="51" y="225"/>
                  </a:cubicBezTo>
                  <a:cubicBezTo>
                    <a:pt x="51" y="227"/>
                    <a:pt x="51" y="228"/>
                    <a:pt x="52" y="229"/>
                  </a:cubicBezTo>
                  <a:cubicBezTo>
                    <a:pt x="51" y="230"/>
                    <a:pt x="51" y="231"/>
                    <a:pt x="51" y="232"/>
                  </a:cubicBezTo>
                  <a:cubicBezTo>
                    <a:pt x="50" y="233"/>
                    <a:pt x="51" y="235"/>
                    <a:pt x="53" y="236"/>
                  </a:cubicBezTo>
                  <a:cubicBezTo>
                    <a:pt x="52" y="237"/>
                    <a:pt x="52" y="238"/>
                    <a:pt x="52" y="238"/>
                  </a:cubicBezTo>
                  <a:cubicBezTo>
                    <a:pt x="51" y="241"/>
                    <a:pt x="53" y="244"/>
                    <a:pt x="56" y="245"/>
                  </a:cubicBezTo>
                  <a:cubicBezTo>
                    <a:pt x="59" y="245"/>
                    <a:pt x="62" y="243"/>
                    <a:pt x="62" y="241"/>
                  </a:cubicBezTo>
                  <a:cubicBezTo>
                    <a:pt x="64" y="241"/>
                    <a:pt x="66" y="239"/>
                    <a:pt x="66" y="238"/>
                  </a:cubicBezTo>
                  <a:cubicBezTo>
                    <a:pt x="66" y="237"/>
                    <a:pt x="66" y="237"/>
                    <a:pt x="66" y="237"/>
                  </a:cubicBezTo>
                  <a:cubicBezTo>
                    <a:pt x="66" y="237"/>
                    <a:pt x="66" y="237"/>
                    <a:pt x="66" y="236"/>
                  </a:cubicBezTo>
                  <a:cubicBezTo>
                    <a:pt x="66" y="236"/>
                    <a:pt x="66" y="236"/>
                    <a:pt x="66" y="236"/>
                  </a:cubicBezTo>
                  <a:cubicBezTo>
                    <a:pt x="67" y="236"/>
                    <a:pt x="67" y="235"/>
                    <a:pt x="68" y="234"/>
                  </a:cubicBezTo>
                  <a:cubicBezTo>
                    <a:pt x="68" y="234"/>
                    <a:pt x="68" y="234"/>
                    <a:pt x="68" y="234"/>
                  </a:cubicBezTo>
                  <a:cubicBezTo>
                    <a:pt x="72" y="234"/>
                    <a:pt x="74" y="232"/>
                    <a:pt x="74" y="229"/>
                  </a:cubicBezTo>
                  <a:cubicBezTo>
                    <a:pt x="75" y="227"/>
                    <a:pt x="74" y="225"/>
                    <a:pt x="73" y="224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22"/>
                    <a:pt x="72" y="220"/>
                    <a:pt x="70" y="220"/>
                  </a:cubicBezTo>
                  <a:cubicBezTo>
                    <a:pt x="70" y="220"/>
                    <a:pt x="70" y="220"/>
                    <a:pt x="70" y="220"/>
                  </a:cubicBezTo>
                  <a:cubicBezTo>
                    <a:pt x="70" y="219"/>
                    <a:pt x="69" y="217"/>
                    <a:pt x="68" y="217"/>
                  </a:cubicBezTo>
                  <a:cubicBezTo>
                    <a:pt x="68" y="216"/>
                    <a:pt x="68" y="216"/>
                    <a:pt x="68" y="216"/>
                  </a:cubicBezTo>
                  <a:cubicBezTo>
                    <a:pt x="68" y="216"/>
                    <a:pt x="68" y="216"/>
                    <a:pt x="68" y="215"/>
                  </a:cubicBezTo>
                  <a:cubicBezTo>
                    <a:pt x="68" y="214"/>
                    <a:pt x="67" y="212"/>
                    <a:pt x="66" y="212"/>
                  </a:cubicBezTo>
                  <a:cubicBezTo>
                    <a:pt x="66" y="212"/>
                    <a:pt x="65" y="212"/>
                    <a:pt x="65" y="212"/>
                  </a:cubicBezTo>
                  <a:cubicBezTo>
                    <a:pt x="64" y="211"/>
                    <a:pt x="63" y="211"/>
                    <a:pt x="62" y="211"/>
                  </a:cubicBezTo>
                  <a:cubicBezTo>
                    <a:pt x="59" y="210"/>
                    <a:pt x="56" y="212"/>
                    <a:pt x="56" y="215"/>
                  </a:cubicBezTo>
                  <a:cubicBezTo>
                    <a:pt x="56" y="216"/>
                    <a:pt x="56" y="217"/>
                    <a:pt x="56" y="218"/>
                  </a:cubicBezTo>
                  <a:cubicBezTo>
                    <a:pt x="55" y="218"/>
                    <a:pt x="55" y="219"/>
                    <a:pt x="54" y="220"/>
                  </a:cubicBezTo>
                  <a:cubicBezTo>
                    <a:pt x="52" y="219"/>
                    <a:pt x="50" y="218"/>
                    <a:pt x="48" y="217"/>
                  </a:cubicBezTo>
                  <a:cubicBezTo>
                    <a:pt x="46" y="214"/>
                    <a:pt x="45" y="210"/>
                    <a:pt x="44" y="206"/>
                  </a:cubicBezTo>
                  <a:cubicBezTo>
                    <a:pt x="48" y="206"/>
                    <a:pt x="52" y="206"/>
                    <a:pt x="56" y="206"/>
                  </a:cubicBezTo>
                  <a:cubicBezTo>
                    <a:pt x="70" y="206"/>
                    <a:pt x="75" y="206"/>
                    <a:pt x="77" y="207"/>
                  </a:cubicBezTo>
                  <a:cubicBezTo>
                    <a:pt x="78" y="209"/>
                    <a:pt x="78" y="211"/>
                    <a:pt x="78" y="212"/>
                  </a:cubicBezTo>
                  <a:cubicBezTo>
                    <a:pt x="77" y="214"/>
                    <a:pt x="76" y="216"/>
                    <a:pt x="76" y="218"/>
                  </a:cubicBezTo>
                  <a:cubicBezTo>
                    <a:pt x="75" y="223"/>
                    <a:pt x="77" y="227"/>
                    <a:pt x="81" y="230"/>
                  </a:cubicBezTo>
                  <a:cubicBezTo>
                    <a:pt x="80" y="231"/>
                    <a:pt x="80" y="233"/>
                    <a:pt x="79" y="235"/>
                  </a:cubicBezTo>
                  <a:cubicBezTo>
                    <a:pt x="78" y="242"/>
                    <a:pt x="83" y="249"/>
                    <a:pt x="90" y="250"/>
                  </a:cubicBezTo>
                  <a:cubicBezTo>
                    <a:pt x="97" y="252"/>
                    <a:pt x="103" y="248"/>
                    <a:pt x="105" y="241"/>
                  </a:cubicBezTo>
                  <a:cubicBezTo>
                    <a:pt x="110" y="241"/>
                    <a:pt x="114" y="238"/>
                    <a:pt x="115" y="233"/>
                  </a:cubicBezTo>
                  <a:cubicBezTo>
                    <a:pt x="115" y="232"/>
                    <a:pt x="115" y="232"/>
                    <a:pt x="115" y="232"/>
                  </a:cubicBezTo>
                  <a:cubicBezTo>
                    <a:pt x="115" y="231"/>
                    <a:pt x="115" y="230"/>
                    <a:pt x="115" y="230"/>
                  </a:cubicBezTo>
                  <a:cubicBezTo>
                    <a:pt x="115" y="230"/>
                    <a:pt x="115" y="230"/>
                    <a:pt x="115" y="230"/>
                  </a:cubicBezTo>
                  <a:cubicBezTo>
                    <a:pt x="119" y="230"/>
                    <a:pt x="122" y="227"/>
                    <a:pt x="122" y="224"/>
                  </a:cubicBezTo>
                  <a:cubicBezTo>
                    <a:pt x="122" y="224"/>
                    <a:pt x="123" y="224"/>
                    <a:pt x="123" y="224"/>
                  </a:cubicBezTo>
                  <a:cubicBezTo>
                    <a:pt x="130" y="225"/>
                    <a:pt x="136" y="220"/>
                    <a:pt x="138" y="213"/>
                  </a:cubicBezTo>
                  <a:cubicBezTo>
                    <a:pt x="139" y="207"/>
                    <a:pt x="136" y="202"/>
                    <a:pt x="132" y="199"/>
                  </a:cubicBezTo>
                  <a:cubicBezTo>
                    <a:pt x="132" y="199"/>
                    <a:pt x="132" y="199"/>
                    <a:pt x="132" y="199"/>
                  </a:cubicBezTo>
                  <a:cubicBezTo>
                    <a:pt x="133" y="194"/>
                    <a:pt x="130" y="190"/>
                    <a:pt x="126" y="189"/>
                  </a:cubicBezTo>
                  <a:cubicBezTo>
                    <a:pt x="125" y="189"/>
                    <a:pt x="124" y="189"/>
                    <a:pt x="124" y="189"/>
                  </a:cubicBezTo>
                  <a:cubicBezTo>
                    <a:pt x="123" y="185"/>
                    <a:pt x="122" y="182"/>
                    <a:pt x="120" y="180"/>
                  </a:cubicBezTo>
                  <a:cubicBezTo>
                    <a:pt x="120" y="179"/>
                    <a:pt x="120" y="179"/>
                    <a:pt x="119" y="178"/>
                  </a:cubicBezTo>
                  <a:cubicBezTo>
                    <a:pt x="119" y="178"/>
                    <a:pt x="119" y="178"/>
                    <a:pt x="119" y="177"/>
                  </a:cubicBezTo>
                  <a:cubicBezTo>
                    <a:pt x="120" y="174"/>
                    <a:pt x="118" y="170"/>
                    <a:pt x="114" y="169"/>
                  </a:cubicBezTo>
                  <a:cubicBezTo>
                    <a:pt x="113" y="169"/>
                    <a:pt x="112" y="169"/>
                    <a:pt x="112" y="169"/>
                  </a:cubicBezTo>
                  <a:cubicBezTo>
                    <a:pt x="110" y="167"/>
                    <a:pt x="108" y="166"/>
                    <a:pt x="105" y="165"/>
                  </a:cubicBezTo>
                  <a:cubicBezTo>
                    <a:pt x="98" y="164"/>
                    <a:pt x="90" y="169"/>
                    <a:pt x="89" y="176"/>
                  </a:cubicBezTo>
                  <a:cubicBezTo>
                    <a:pt x="89" y="179"/>
                    <a:pt x="89" y="181"/>
                    <a:pt x="90" y="184"/>
                  </a:cubicBezTo>
                  <a:cubicBezTo>
                    <a:pt x="86" y="186"/>
                    <a:pt x="83" y="189"/>
                    <a:pt x="81" y="192"/>
                  </a:cubicBezTo>
                  <a:cubicBezTo>
                    <a:pt x="75" y="193"/>
                    <a:pt x="68" y="196"/>
                    <a:pt x="61" y="198"/>
                  </a:cubicBezTo>
                  <a:cubicBezTo>
                    <a:pt x="63" y="193"/>
                    <a:pt x="65" y="190"/>
                    <a:pt x="67" y="188"/>
                  </a:cubicBezTo>
                  <a:cubicBezTo>
                    <a:pt x="67" y="188"/>
                    <a:pt x="67" y="189"/>
                    <a:pt x="67" y="189"/>
                  </a:cubicBezTo>
                  <a:cubicBezTo>
                    <a:pt x="67" y="189"/>
                    <a:pt x="67" y="190"/>
                    <a:pt x="67" y="190"/>
                  </a:cubicBezTo>
                  <a:cubicBezTo>
                    <a:pt x="66" y="192"/>
                    <a:pt x="68" y="194"/>
                    <a:pt x="69" y="194"/>
                  </a:cubicBezTo>
                  <a:cubicBezTo>
                    <a:pt x="71" y="194"/>
                    <a:pt x="73" y="193"/>
                    <a:pt x="73" y="192"/>
                  </a:cubicBezTo>
                  <a:cubicBezTo>
                    <a:pt x="74" y="192"/>
                    <a:pt x="75" y="191"/>
                    <a:pt x="75" y="190"/>
                  </a:cubicBezTo>
                  <a:cubicBezTo>
                    <a:pt x="75" y="190"/>
                    <a:pt x="75" y="189"/>
                    <a:pt x="75" y="189"/>
                  </a:cubicBezTo>
                  <a:cubicBezTo>
                    <a:pt x="75" y="189"/>
                    <a:pt x="76" y="189"/>
                    <a:pt x="76" y="189"/>
                  </a:cubicBezTo>
                  <a:cubicBezTo>
                    <a:pt x="76" y="189"/>
                    <a:pt x="75" y="189"/>
                    <a:pt x="75" y="189"/>
                  </a:cubicBezTo>
                  <a:cubicBezTo>
                    <a:pt x="76" y="189"/>
                    <a:pt x="76" y="188"/>
                    <a:pt x="77" y="187"/>
                  </a:cubicBezTo>
                  <a:cubicBezTo>
                    <a:pt x="77" y="187"/>
                    <a:pt x="77" y="187"/>
                    <a:pt x="77" y="187"/>
                  </a:cubicBezTo>
                  <a:cubicBezTo>
                    <a:pt x="77" y="187"/>
                    <a:pt x="80" y="186"/>
                    <a:pt x="81" y="185"/>
                  </a:cubicBezTo>
                  <a:cubicBezTo>
                    <a:pt x="81" y="183"/>
                    <a:pt x="80" y="182"/>
                    <a:pt x="79" y="181"/>
                  </a:cubicBezTo>
                  <a:cubicBezTo>
                    <a:pt x="79" y="181"/>
                    <a:pt x="80" y="181"/>
                    <a:pt x="80" y="181"/>
                  </a:cubicBezTo>
                  <a:cubicBezTo>
                    <a:pt x="80" y="180"/>
                    <a:pt x="79" y="179"/>
                    <a:pt x="78" y="179"/>
                  </a:cubicBezTo>
                  <a:cubicBezTo>
                    <a:pt x="78" y="179"/>
                    <a:pt x="78" y="179"/>
                    <a:pt x="78" y="179"/>
                  </a:cubicBezTo>
                  <a:cubicBezTo>
                    <a:pt x="77" y="178"/>
                    <a:pt x="77" y="177"/>
                    <a:pt x="77" y="177"/>
                  </a:cubicBezTo>
                  <a:cubicBezTo>
                    <a:pt x="77" y="177"/>
                    <a:pt x="77" y="176"/>
                    <a:pt x="77" y="176"/>
                  </a:cubicBezTo>
                  <a:cubicBezTo>
                    <a:pt x="77" y="176"/>
                    <a:pt x="77" y="176"/>
                    <a:pt x="77" y="176"/>
                  </a:cubicBezTo>
                  <a:cubicBezTo>
                    <a:pt x="77" y="175"/>
                    <a:pt x="76" y="174"/>
                    <a:pt x="75" y="174"/>
                  </a:cubicBezTo>
                  <a:cubicBezTo>
                    <a:pt x="75" y="174"/>
                    <a:pt x="75" y="174"/>
                    <a:pt x="75" y="174"/>
                  </a:cubicBezTo>
                  <a:cubicBezTo>
                    <a:pt x="74" y="174"/>
                    <a:pt x="74" y="173"/>
                    <a:pt x="73" y="173"/>
                  </a:cubicBezTo>
                  <a:cubicBezTo>
                    <a:pt x="71" y="173"/>
                    <a:pt x="70" y="174"/>
                    <a:pt x="69" y="176"/>
                  </a:cubicBezTo>
                  <a:cubicBezTo>
                    <a:pt x="69" y="177"/>
                    <a:pt x="69" y="177"/>
                    <a:pt x="69" y="178"/>
                  </a:cubicBezTo>
                  <a:cubicBezTo>
                    <a:pt x="68" y="179"/>
                    <a:pt x="67" y="180"/>
                    <a:pt x="66" y="182"/>
                  </a:cubicBezTo>
                  <a:cubicBezTo>
                    <a:pt x="66" y="183"/>
                    <a:pt x="66" y="184"/>
                    <a:pt x="67" y="185"/>
                  </a:cubicBezTo>
                  <a:cubicBezTo>
                    <a:pt x="66" y="185"/>
                    <a:pt x="66" y="185"/>
                    <a:pt x="66" y="186"/>
                  </a:cubicBezTo>
                  <a:cubicBezTo>
                    <a:pt x="66" y="186"/>
                    <a:pt x="66" y="187"/>
                    <a:pt x="66" y="187"/>
                  </a:cubicBezTo>
                  <a:cubicBezTo>
                    <a:pt x="63" y="191"/>
                    <a:pt x="60" y="195"/>
                    <a:pt x="59" y="197"/>
                  </a:cubicBezTo>
                  <a:cubicBezTo>
                    <a:pt x="59" y="197"/>
                    <a:pt x="59" y="198"/>
                    <a:pt x="59" y="198"/>
                  </a:cubicBezTo>
                  <a:cubicBezTo>
                    <a:pt x="55" y="199"/>
                    <a:pt x="51" y="199"/>
                    <a:pt x="47" y="199"/>
                  </a:cubicBezTo>
                  <a:cubicBezTo>
                    <a:pt x="36" y="197"/>
                    <a:pt x="27" y="191"/>
                    <a:pt x="23" y="189"/>
                  </a:cubicBezTo>
                  <a:cubicBezTo>
                    <a:pt x="23" y="188"/>
                    <a:pt x="23" y="187"/>
                    <a:pt x="23" y="186"/>
                  </a:cubicBezTo>
                  <a:cubicBezTo>
                    <a:pt x="25" y="176"/>
                    <a:pt x="30" y="154"/>
                    <a:pt x="31" y="142"/>
                  </a:cubicBezTo>
                  <a:cubicBezTo>
                    <a:pt x="32" y="139"/>
                    <a:pt x="34" y="136"/>
                    <a:pt x="36" y="134"/>
                  </a:cubicBezTo>
                  <a:cubicBezTo>
                    <a:pt x="48" y="132"/>
                    <a:pt x="81" y="126"/>
                    <a:pt x="111" y="133"/>
                  </a:cubicBezTo>
                  <a:cubicBezTo>
                    <a:pt x="122" y="136"/>
                    <a:pt x="132" y="141"/>
                    <a:pt x="142" y="148"/>
                  </a:cubicBezTo>
                  <a:cubicBezTo>
                    <a:pt x="142" y="149"/>
                    <a:pt x="142" y="149"/>
                    <a:pt x="142" y="150"/>
                  </a:cubicBezTo>
                  <a:cubicBezTo>
                    <a:pt x="142" y="157"/>
                    <a:pt x="145" y="171"/>
                    <a:pt x="149" y="183"/>
                  </a:cubicBezTo>
                  <a:cubicBezTo>
                    <a:pt x="149" y="184"/>
                    <a:pt x="148" y="185"/>
                    <a:pt x="148" y="186"/>
                  </a:cubicBezTo>
                  <a:cubicBezTo>
                    <a:pt x="147" y="188"/>
                    <a:pt x="148" y="189"/>
                    <a:pt x="148" y="190"/>
                  </a:cubicBezTo>
                  <a:cubicBezTo>
                    <a:pt x="146" y="192"/>
                    <a:pt x="145" y="195"/>
                    <a:pt x="145" y="197"/>
                  </a:cubicBezTo>
                  <a:cubicBezTo>
                    <a:pt x="144" y="203"/>
                    <a:pt x="145" y="207"/>
                    <a:pt x="148" y="211"/>
                  </a:cubicBezTo>
                  <a:cubicBezTo>
                    <a:pt x="147" y="213"/>
                    <a:pt x="146" y="214"/>
                    <a:pt x="146" y="216"/>
                  </a:cubicBezTo>
                  <a:cubicBezTo>
                    <a:pt x="145" y="221"/>
                    <a:pt x="148" y="226"/>
                    <a:pt x="153" y="227"/>
                  </a:cubicBezTo>
                  <a:cubicBezTo>
                    <a:pt x="155" y="227"/>
                    <a:pt x="157" y="227"/>
                    <a:pt x="158" y="226"/>
                  </a:cubicBezTo>
                  <a:cubicBezTo>
                    <a:pt x="159" y="226"/>
                    <a:pt x="159" y="226"/>
                    <a:pt x="160" y="226"/>
                  </a:cubicBezTo>
                  <a:cubicBezTo>
                    <a:pt x="162" y="227"/>
                    <a:pt x="165" y="225"/>
                    <a:pt x="165" y="223"/>
                  </a:cubicBezTo>
                  <a:cubicBezTo>
                    <a:pt x="165" y="223"/>
                    <a:pt x="165" y="222"/>
                    <a:pt x="165" y="222"/>
                  </a:cubicBezTo>
                  <a:cubicBezTo>
                    <a:pt x="165" y="222"/>
                    <a:pt x="166" y="222"/>
                    <a:pt x="166" y="221"/>
                  </a:cubicBezTo>
                  <a:cubicBezTo>
                    <a:pt x="168" y="220"/>
                    <a:pt x="170" y="219"/>
                    <a:pt x="171" y="217"/>
                  </a:cubicBezTo>
                  <a:cubicBezTo>
                    <a:pt x="171" y="217"/>
                    <a:pt x="171" y="217"/>
                    <a:pt x="172" y="217"/>
                  </a:cubicBezTo>
                  <a:cubicBezTo>
                    <a:pt x="175" y="218"/>
                    <a:pt x="178" y="216"/>
                    <a:pt x="179" y="212"/>
                  </a:cubicBezTo>
                  <a:cubicBezTo>
                    <a:pt x="179" y="212"/>
                    <a:pt x="179" y="212"/>
                    <a:pt x="179" y="212"/>
                  </a:cubicBezTo>
                  <a:cubicBezTo>
                    <a:pt x="182" y="211"/>
                    <a:pt x="185" y="209"/>
                    <a:pt x="186" y="205"/>
                  </a:cubicBezTo>
                  <a:cubicBezTo>
                    <a:pt x="187" y="200"/>
                    <a:pt x="183" y="195"/>
                    <a:pt x="179" y="194"/>
                  </a:cubicBezTo>
                  <a:cubicBezTo>
                    <a:pt x="179" y="194"/>
                    <a:pt x="179" y="194"/>
                    <a:pt x="179" y="194"/>
                  </a:cubicBezTo>
                  <a:cubicBezTo>
                    <a:pt x="179" y="192"/>
                    <a:pt x="178" y="190"/>
                    <a:pt x="176" y="189"/>
                  </a:cubicBezTo>
                  <a:cubicBezTo>
                    <a:pt x="176" y="189"/>
                    <a:pt x="176" y="189"/>
                    <a:pt x="176" y="189"/>
                  </a:cubicBezTo>
                  <a:cubicBezTo>
                    <a:pt x="176" y="188"/>
                    <a:pt x="176" y="188"/>
                    <a:pt x="176" y="187"/>
                  </a:cubicBezTo>
                  <a:cubicBezTo>
                    <a:pt x="176" y="187"/>
                    <a:pt x="176" y="187"/>
                    <a:pt x="176" y="186"/>
                  </a:cubicBezTo>
                  <a:cubicBezTo>
                    <a:pt x="177" y="183"/>
                    <a:pt x="175" y="180"/>
                    <a:pt x="172" y="179"/>
                  </a:cubicBezTo>
                  <a:cubicBezTo>
                    <a:pt x="173" y="174"/>
                    <a:pt x="170" y="170"/>
                    <a:pt x="165" y="169"/>
                  </a:cubicBezTo>
                  <a:cubicBezTo>
                    <a:pt x="160" y="168"/>
                    <a:pt x="155" y="171"/>
                    <a:pt x="154" y="176"/>
                  </a:cubicBezTo>
                  <a:cubicBezTo>
                    <a:pt x="154" y="178"/>
                    <a:pt x="154" y="179"/>
                    <a:pt x="154" y="180"/>
                  </a:cubicBezTo>
                  <a:cubicBezTo>
                    <a:pt x="153" y="180"/>
                    <a:pt x="152" y="181"/>
                    <a:pt x="151" y="181"/>
                  </a:cubicBezTo>
                  <a:cubicBezTo>
                    <a:pt x="149" y="174"/>
                    <a:pt x="147" y="164"/>
                    <a:pt x="147" y="151"/>
                  </a:cubicBezTo>
                  <a:cubicBezTo>
                    <a:pt x="164" y="163"/>
                    <a:pt x="180" y="177"/>
                    <a:pt x="194" y="186"/>
                  </a:cubicBezTo>
                  <a:cubicBezTo>
                    <a:pt x="196" y="198"/>
                    <a:pt x="200" y="208"/>
                    <a:pt x="207" y="217"/>
                  </a:cubicBezTo>
                  <a:cubicBezTo>
                    <a:pt x="202" y="222"/>
                    <a:pt x="199" y="229"/>
                    <a:pt x="198" y="236"/>
                  </a:cubicBezTo>
                  <a:cubicBezTo>
                    <a:pt x="194" y="256"/>
                    <a:pt x="207" y="276"/>
                    <a:pt x="228" y="280"/>
                  </a:cubicBezTo>
                  <a:cubicBezTo>
                    <a:pt x="235" y="281"/>
                    <a:pt x="243" y="281"/>
                    <a:pt x="249" y="278"/>
                  </a:cubicBezTo>
                  <a:cubicBezTo>
                    <a:pt x="251" y="279"/>
                    <a:pt x="253" y="279"/>
                    <a:pt x="255" y="280"/>
                  </a:cubicBezTo>
                  <a:cubicBezTo>
                    <a:pt x="266" y="282"/>
                    <a:pt x="276" y="275"/>
                    <a:pt x="278" y="264"/>
                  </a:cubicBezTo>
                  <a:cubicBezTo>
                    <a:pt x="278" y="264"/>
                    <a:pt x="278" y="263"/>
                    <a:pt x="278" y="263"/>
                  </a:cubicBezTo>
                  <a:cubicBezTo>
                    <a:pt x="280" y="261"/>
                    <a:pt x="281" y="260"/>
                    <a:pt x="281" y="258"/>
                  </a:cubicBezTo>
                  <a:cubicBezTo>
                    <a:pt x="290" y="254"/>
                    <a:pt x="297" y="248"/>
                    <a:pt x="301" y="239"/>
                  </a:cubicBezTo>
                  <a:cubicBezTo>
                    <a:pt x="302" y="240"/>
                    <a:pt x="304" y="241"/>
                    <a:pt x="306" y="241"/>
                  </a:cubicBezTo>
                  <a:cubicBezTo>
                    <a:pt x="319" y="244"/>
                    <a:pt x="331" y="235"/>
                    <a:pt x="334" y="222"/>
                  </a:cubicBezTo>
                  <a:cubicBezTo>
                    <a:pt x="334" y="222"/>
                    <a:pt x="334" y="221"/>
                    <a:pt x="334" y="220"/>
                  </a:cubicBezTo>
                  <a:cubicBezTo>
                    <a:pt x="348" y="217"/>
                    <a:pt x="360" y="206"/>
                    <a:pt x="363" y="191"/>
                  </a:cubicBezTo>
                  <a:cubicBezTo>
                    <a:pt x="366" y="171"/>
                    <a:pt x="354" y="152"/>
                    <a:pt x="334" y="147"/>
                  </a:cubicBezTo>
                  <a:cubicBezTo>
                    <a:pt x="335" y="147"/>
                    <a:pt x="335" y="147"/>
                    <a:pt x="335" y="146"/>
                  </a:cubicBezTo>
                  <a:cubicBezTo>
                    <a:pt x="337" y="137"/>
                    <a:pt x="331" y="127"/>
                    <a:pt x="322" y="124"/>
                  </a:cubicBezTo>
                  <a:cubicBezTo>
                    <a:pt x="322" y="124"/>
                    <a:pt x="322" y="124"/>
                    <a:pt x="322" y="123"/>
                  </a:cubicBezTo>
                  <a:cubicBezTo>
                    <a:pt x="322" y="122"/>
                    <a:pt x="323" y="120"/>
                    <a:pt x="323" y="119"/>
                  </a:cubicBezTo>
                  <a:cubicBezTo>
                    <a:pt x="323" y="117"/>
                    <a:pt x="323" y="116"/>
                    <a:pt x="324" y="115"/>
                  </a:cubicBezTo>
                  <a:cubicBezTo>
                    <a:pt x="326" y="102"/>
                    <a:pt x="319" y="89"/>
                    <a:pt x="308" y="84"/>
                  </a:cubicBezTo>
                  <a:cubicBezTo>
                    <a:pt x="310" y="65"/>
                    <a:pt x="297" y="47"/>
                    <a:pt x="277" y="43"/>
                  </a:cubicBezTo>
                  <a:cubicBezTo>
                    <a:pt x="257" y="39"/>
                    <a:pt x="237" y="53"/>
                    <a:pt x="233" y="73"/>
                  </a:cubicBezTo>
                  <a:cubicBezTo>
                    <a:pt x="232" y="78"/>
                    <a:pt x="232" y="84"/>
                    <a:pt x="233" y="88"/>
                  </a:cubicBezTo>
                  <a:cubicBezTo>
                    <a:pt x="220" y="90"/>
                    <a:pt x="209" y="100"/>
                    <a:pt x="206" y="114"/>
                  </a:cubicBezTo>
                  <a:cubicBezTo>
                    <a:pt x="205" y="119"/>
                    <a:pt x="206" y="125"/>
                    <a:pt x="208" y="130"/>
                  </a:cubicBezTo>
                  <a:cubicBezTo>
                    <a:pt x="205" y="134"/>
                    <a:pt x="202" y="138"/>
                    <a:pt x="200" y="143"/>
                  </a:cubicBezTo>
                  <a:cubicBezTo>
                    <a:pt x="193" y="143"/>
                    <a:pt x="177" y="139"/>
                    <a:pt x="143" y="124"/>
                  </a:cubicBezTo>
                  <a:cubicBezTo>
                    <a:pt x="133" y="119"/>
                    <a:pt x="122" y="115"/>
                    <a:pt x="113" y="112"/>
                  </a:cubicBezTo>
                  <a:cubicBezTo>
                    <a:pt x="119" y="101"/>
                    <a:pt x="126" y="93"/>
                    <a:pt x="132" y="87"/>
                  </a:cubicBezTo>
                  <a:cubicBezTo>
                    <a:pt x="139" y="85"/>
                    <a:pt x="145" y="85"/>
                    <a:pt x="151" y="85"/>
                  </a:cubicBezTo>
                  <a:cubicBezTo>
                    <a:pt x="152" y="88"/>
                    <a:pt x="154" y="90"/>
                    <a:pt x="156" y="93"/>
                  </a:cubicBezTo>
                  <a:cubicBezTo>
                    <a:pt x="154" y="95"/>
                    <a:pt x="152" y="97"/>
                    <a:pt x="152" y="100"/>
                  </a:cubicBezTo>
                  <a:cubicBezTo>
                    <a:pt x="150" y="108"/>
                    <a:pt x="156" y="116"/>
                    <a:pt x="164" y="118"/>
                  </a:cubicBezTo>
                  <a:cubicBezTo>
                    <a:pt x="167" y="118"/>
                    <a:pt x="170" y="118"/>
                    <a:pt x="172" y="117"/>
                  </a:cubicBezTo>
                  <a:cubicBezTo>
                    <a:pt x="173" y="117"/>
                    <a:pt x="174" y="118"/>
                    <a:pt x="175" y="118"/>
                  </a:cubicBezTo>
                  <a:cubicBezTo>
                    <a:pt x="179" y="119"/>
                    <a:pt x="183" y="116"/>
                    <a:pt x="184" y="112"/>
                  </a:cubicBezTo>
                  <a:cubicBezTo>
                    <a:pt x="184" y="111"/>
                    <a:pt x="184" y="111"/>
                    <a:pt x="184" y="111"/>
                  </a:cubicBezTo>
                  <a:cubicBezTo>
                    <a:pt x="184" y="110"/>
                    <a:pt x="185" y="110"/>
                    <a:pt x="185" y="109"/>
                  </a:cubicBezTo>
                  <a:cubicBezTo>
                    <a:pt x="188" y="108"/>
                    <a:pt x="191" y="105"/>
                    <a:pt x="193" y="102"/>
                  </a:cubicBezTo>
                  <a:cubicBezTo>
                    <a:pt x="194" y="102"/>
                    <a:pt x="194" y="102"/>
                    <a:pt x="195" y="102"/>
                  </a:cubicBezTo>
                  <a:cubicBezTo>
                    <a:pt x="200" y="103"/>
                    <a:pt x="205" y="100"/>
                    <a:pt x="206" y="95"/>
                  </a:cubicBezTo>
                  <a:cubicBezTo>
                    <a:pt x="206" y="95"/>
                    <a:pt x="206" y="94"/>
                    <a:pt x="206" y="94"/>
                  </a:cubicBezTo>
                  <a:cubicBezTo>
                    <a:pt x="212" y="93"/>
                    <a:pt x="216" y="88"/>
                    <a:pt x="217" y="82"/>
                  </a:cubicBezTo>
                  <a:cubicBezTo>
                    <a:pt x="219" y="74"/>
                    <a:pt x="214" y="67"/>
                    <a:pt x="206" y="65"/>
                  </a:cubicBezTo>
                  <a:cubicBezTo>
                    <a:pt x="206" y="65"/>
                    <a:pt x="206" y="65"/>
                    <a:pt x="206" y="65"/>
                  </a:cubicBezTo>
                  <a:cubicBezTo>
                    <a:pt x="207" y="61"/>
                    <a:pt x="205" y="57"/>
                    <a:pt x="201" y="56"/>
                  </a:cubicBezTo>
                  <a:cubicBezTo>
                    <a:pt x="201" y="56"/>
                    <a:pt x="201" y="56"/>
                    <a:pt x="201" y="55"/>
                  </a:cubicBezTo>
                  <a:cubicBezTo>
                    <a:pt x="201" y="55"/>
                    <a:pt x="201" y="54"/>
                    <a:pt x="201" y="54"/>
                  </a:cubicBezTo>
                  <a:cubicBezTo>
                    <a:pt x="202" y="53"/>
                    <a:pt x="202" y="52"/>
                    <a:pt x="202" y="52"/>
                  </a:cubicBezTo>
                  <a:cubicBezTo>
                    <a:pt x="203" y="47"/>
                    <a:pt x="200" y="42"/>
                    <a:pt x="196" y="40"/>
                  </a:cubicBezTo>
                  <a:cubicBezTo>
                    <a:pt x="196" y="32"/>
                    <a:pt x="191" y="25"/>
                    <a:pt x="184" y="23"/>
                  </a:cubicBezTo>
                  <a:cubicBezTo>
                    <a:pt x="175" y="22"/>
                    <a:pt x="167" y="27"/>
                    <a:pt x="166" y="35"/>
                  </a:cubicBezTo>
                  <a:cubicBezTo>
                    <a:pt x="166" y="37"/>
                    <a:pt x="166" y="40"/>
                    <a:pt x="166" y="41"/>
                  </a:cubicBezTo>
                  <a:cubicBezTo>
                    <a:pt x="161" y="42"/>
                    <a:pt x="156" y="46"/>
                    <a:pt x="155" y="52"/>
                  </a:cubicBezTo>
                  <a:cubicBezTo>
                    <a:pt x="155" y="54"/>
                    <a:pt x="155" y="56"/>
                    <a:pt x="156" y="58"/>
                  </a:cubicBezTo>
                  <a:cubicBezTo>
                    <a:pt x="153" y="61"/>
                    <a:pt x="152" y="65"/>
                    <a:pt x="151" y="69"/>
                  </a:cubicBezTo>
                  <a:cubicBezTo>
                    <a:pt x="140" y="74"/>
                    <a:pt x="129" y="83"/>
                    <a:pt x="122" y="90"/>
                  </a:cubicBezTo>
                  <a:cubicBezTo>
                    <a:pt x="119" y="91"/>
                    <a:pt x="119" y="91"/>
                    <a:pt x="122" y="90"/>
                  </a:cubicBezTo>
                  <a:cubicBezTo>
                    <a:pt x="119" y="93"/>
                    <a:pt x="117" y="95"/>
                    <a:pt x="116" y="97"/>
                  </a:cubicBezTo>
                  <a:cubicBezTo>
                    <a:pt x="112" y="102"/>
                    <a:pt x="105" y="106"/>
                    <a:pt x="101" y="108"/>
                  </a:cubicBezTo>
                  <a:cubicBezTo>
                    <a:pt x="79" y="101"/>
                    <a:pt x="61" y="98"/>
                    <a:pt x="49" y="96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49" y="96"/>
                    <a:pt x="40" y="96"/>
                    <a:pt x="42" y="79"/>
                  </a:cubicBezTo>
                  <a:cubicBezTo>
                    <a:pt x="43" y="70"/>
                    <a:pt x="43" y="66"/>
                    <a:pt x="43" y="63"/>
                  </a:cubicBezTo>
                  <a:cubicBezTo>
                    <a:pt x="43" y="63"/>
                    <a:pt x="43" y="63"/>
                    <a:pt x="44" y="63"/>
                  </a:cubicBezTo>
                  <a:cubicBezTo>
                    <a:pt x="45" y="54"/>
                    <a:pt x="52" y="20"/>
                    <a:pt x="49" y="11"/>
                  </a:cubicBezTo>
                  <a:cubicBezTo>
                    <a:pt x="46" y="0"/>
                    <a:pt x="34" y="47"/>
                    <a:pt x="27" y="92"/>
                  </a:cubicBezTo>
                  <a:cubicBezTo>
                    <a:pt x="20" y="138"/>
                    <a:pt x="14" y="158"/>
                    <a:pt x="10" y="185"/>
                  </a:cubicBezTo>
                  <a:cubicBezTo>
                    <a:pt x="6" y="213"/>
                    <a:pt x="0" y="266"/>
                    <a:pt x="6" y="243"/>
                  </a:cubicBezTo>
                  <a:close/>
                  <a:moveTo>
                    <a:pt x="53" y="221"/>
                  </a:moveTo>
                  <a:cubicBezTo>
                    <a:pt x="52" y="222"/>
                    <a:pt x="52" y="223"/>
                    <a:pt x="52" y="224"/>
                  </a:cubicBezTo>
                  <a:cubicBezTo>
                    <a:pt x="51" y="223"/>
                    <a:pt x="50" y="222"/>
                    <a:pt x="49" y="220"/>
                  </a:cubicBezTo>
                  <a:cubicBezTo>
                    <a:pt x="50" y="220"/>
                    <a:pt x="51" y="221"/>
                    <a:pt x="53" y="221"/>
                  </a:cubicBezTo>
                  <a:close/>
                  <a:moveTo>
                    <a:pt x="150" y="73"/>
                  </a:moveTo>
                  <a:cubicBezTo>
                    <a:pt x="150" y="76"/>
                    <a:pt x="150" y="78"/>
                    <a:pt x="150" y="81"/>
                  </a:cubicBezTo>
                  <a:cubicBezTo>
                    <a:pt x="146" y="80"/>
                    <a:pt x="142" y="80"/>
                    <a:pt x="140" y="80"/>
                  </a:cubicBezTo>
                  <a:cubicBezTo>
                    <a:pt x="143" y="77"/>
                    <a:pt x="147" y="75"/>
                    <a:pt x="150" y="73"/>
                  </a:cubicBezTo>
                  <a:close/>
                  <a:moveTo>
                    <a:pt x="67" y="200"/>
                  </a:moveTo>
                  <a:cubicBezTo>
                    <a:pt x="67" y="200"/>
                    <a:pt x="67" y="200"/>
                    <a:pt x="67" y="200"/>
                  </a:cubicBezTo>
                  <a:cubicBezTo>
                    <a:pt x="70" y="199"/>
                    <a:pt x="75" y="198"/>
                    <a:pt x="79" y="197"/>
                  </a:cubicBezTo>
                  <a:cubicBezTo>
                    <a:pt x="79" y="198"/>
                    <a:pt x="78" y="199"/>
                    <a:pt x="78" y="201"/>
                  </a:cubicBezTo>
                  <a:cubicBezTo>
                    <a:pt x="78" y="201"/>
                    <a:pt x="78" y="202"/>
                    <a:pt x="78" y="202"/>
                  </a:cubicBezTo>
                  <a:cubicBezTo>
                    <a:pt x="75" y="202"/>
                    <a:pt x="73" y="201"/>
                    <a:pt x="71" y="201"/>
                  </a:cubicBezTo>
                  <a:cubicBezTo>
                    <a:pt x="71" y="201"/>
                    <a:pt x="71" y="201"/>
                    <a:pt x="70" y="201"/>
                  </a:cubicBezTo>
                  <a:cubicBezTo>
                    <a:pt x="70" y="201"/>
                    <a:pt x="69" y="201"/>
                    <a:pt x="69" y="201"/>
                  </a:cubicBezTo>
                  <a:cubicBezTo>
                    <a:pt x="69" y="201"/>
                    <a:pt x="69" y="201"/>
                    <a:pt x="69" y="201"/>
                  </a:cubicBezTo>
                  <a:cubicBezTo>
                    <a:pt x="68" y="201"/>
                    <a:pt x="68" y="201"/>
                    <a:pt x="67" y="201"/>
                  </a:cubicBezTo>
                  <a:cubicBezTo>
                    <a:pt x="67" y="201"/>
                    <a:pt x="67" y="201"/>
                    <a:pt x="67" y="201"/>
                  </a:cubicBezTo>
                  <a:cubicBezTo>
                    <a:pt x="67" y="201"/>
                    <a:pt x="66" y="201"/>
                    <a:pt x="66" y="201"/>
                  </a:cubicBezTo>
                  <a:cubicBezTo>
                    <a:pt x="66" y="201"/>
                    <a:pt x="66" y="201"/>
                    <a:pt x="66" y="201"/>
                  </a:cubicBezTo>
                  <a:cubicBezTo>
                    <a:pt x="66" y="201"/>
                    <a:pt x="66" y="201"/>
                    <a:pt x="66" y="201"/>
                  </a:cubicBezTo>
                  <a:cubicBezTo>
                    <a:pt x="66" y="201"/>
                    <a:pt x="66" y="200"/>
                    <a:pt x="67" y="200"/>
                  </a:cubicBezTo>
                  <a:close/>
                  <a:moveTo>
                    <a:pt x="184" y="166"/>
                  </a:moveTo>
                  <a:cubicBezTo>
                    <a:pt x="184" y="165"/>
                    <a:pt x="183" y="165"/>
                    <a:pt x="183" y="165"/>
                  </a:cubicBezTo>
                  <a:cubicBezTo>
                    <a:pt x="182" y="165"/>
                    <a:pt x="182" y="164"/>
                    <a:pt x="182" y="164"/>
                  </a:cubicBezTo>
                  <a:cubicBezTo>
                    <a:pt x="181" y="163"/>
                    <a:pt x="180" y="163"/>
                    <a:pt x="179" y="162"/>
                  </a:cubicBezTo>
                  <a:cubicBezTo>
                    <a:pt x="179" y="162"/>
                    <a:pt x="179" y="162"/>
                    <a:pt x="178" y="162"/>
                  </a:cubicBezTo>
                  <a:cubicBezTo>
                    <a:pt x="178" y="161"/>
                    <a:pt x="178" y="161"/>
                    <a:pt x="177" y="161"/>
                  </a:cubicBezTo>
                  <a:cubicBezTo>
                    <a:pt x="177" y="160"/>
                    <a:pt x="177" y="160"/>
                    <a:pt x="176" y="160"/>
                  </a:cubicBezTo>
                  <a:cubicBezTo>
                    <a:pt x="176" y="160"/>
                    <a:pt x="175" y="159"/>
                    <a:pt x="175" y="159"/>
                  </a:cubicBezTo>
                  <a:cubicBezTo>
                    <a:pt x="175" y="159"/>
                    <a:pt x="174" y="159"/>
                    <a:pt x="174" y="158"/>
                  </a:cubicBezTo>
                  <a:cubicBezTo>
                    <a:pt x="173" y="158"/>
                    <a:pt x="173" y="157"/>
                    <a:pt x="172" y="157"/>
                  </a:cubicBezTo>
                  <a:cubicBezTo>
                    <a:pt x="172" y="156"/>
                    <a:pt x="171" y="156"/>
                    <a:pt x="171" y="156"/>
                  </a:cubicBezTo>
                  <a:cubicBezTo>
                    <a:pt x="171" y="156"/>
                    <a:pt x="171" y="155"/>
                    <a:pt x="170" y="155"/>
                  </a:cubicBezTo>
                  <a:cubicBezTo>
                    <a:pt x="170" y="155"/>
                    <a:pt x="170" y="155"/>
                    <a:pt x="169" y="154"/>
                  </a:cubicBezTo>
                  <a:cubicBezTo>
                    <a:pt x="169" y="154"/>
                    <a:pt x="169" y="154"/>
                    <a:pt x="168" y="153"/>
                  </a:cubicBezTo>
                  <a:cubicBezTo>
                    <a:pt x="168" y="153"/>
                    <a:pt x="168" y="153"/>
                    <a:pt x="167" y="153"/>
                  </a:cubicBezTo>
                  <a:cubicBezTo>
                    <a:pt x="167" y="152"/>
                    <a:pt x="167" y="152"/>
                    <a:pt x="166" y="152"/>
                  </a:cubicBezTo>
                  <a:cubicBezTo>
                    <a:pt x="166" y="151"/>
                    <a:pt x="166" y="151"/>
                    <a:pt x="165" y="151"/>
                  </a:cubicBezTo>
                  <a:cubicBezTo>
                    <a:pt x="165" y="150"/>
                    <a:pt x="165" y="150"/>
                    <a:pt x="165" y="150"/>
                  </a:cubicBezTo>
                  <a:cubicBezTo>
                    <a:pt x="165" y="150"/>
                    <a:pt x="164" y="149"/>
                    <a:pt x="164" y="149"/>
                  </a:cubicBezTo>
                  <a:cubicBezTo>
                    <a:pt x="164" y="149"/>
                    <a:pt x="164" y="149"/>
                    <a:pt x="164" y="149"/>
                  </a:cubicBezTo>
                  <a:cubicBezTo>
                    <a:pt x="163" y="148"/>
                    <a:pt x="163" y="148"/>
                    <a:pt x="163" y="147"/>
                  </a:cubicBezTo>
                  <a:cubicBezTo>
                    <a:pt x="163" y="147"/>
                    <a:pt x="163" y="147"/>
                    <a:pt x="163" y="147"/>
                  </a:cubicBezTo>
                  <a:cubicBezTo>
                    <a:pt x="163" y="147"/>
                    <a:pt x="163" y="147"/>
                    <a:pt x="163" y="147"/>
                  </a:cubicBezTo>
                  <a:cubicBezTo>
                    <a:pt x="163" y="147"/>
                    <a:pt x="164" y="147"/>
                    <a:pt x="164" y="148"/>
                  </a:cubicBezTo>
                  <a:cubicBezTo>
                    <a:pt x="164" y="148"/>
                    <a:pt x="164" y="148"/>
                    <a:pt x="164" y="148"/>
                  </a:cubicBezTo>
                  <a:cubicBezTo>
                    <a:pt x="165" y="148"/>
                    <a:pt x="165" y="148"/>
                    <a:pt x="165" y="148"/>
                  </a:cubicBezTo>
                  <a:cubicBezTo>
                    <a:pt x="166" y="148"/>
                    <a:pt x="166" y="148"/>
                    <a:pt x="166" y="148"/>
                  </a:cubicBezTo>
                  <a:cubicBezTo>
                    <a:pt x="167" y="149"/>
                    <a:pt x="167" y="149"/>
                    <a:pt x="168" y="149"/>
                  </a:cubicBezTo>
                  <a:cubicBezTo>
                    <a:pt x="168" y="149"/>
                    <a:pt x="168" y="149"/>
                    <a:pt x="168" y="149"/>
                  </a:cubicBezTo>
                  <a:cubicBezTo>
                    <a:pt x="169" y="149"/>
                    <a:pt x="170" y="150"/>
                    <a:pt x="171" y="150"/>
                  </a:cubicBezTo>
                  <a:cubicBezTo>
                    <a:pt x="171" y="150"/>
                    <a:pt x="171" y="150"/>
                    <a:pt x="171" y="150"/>
                  </a:cubicBezTo>
                  <a:cubicBezTo>
                    <a:pt x="172" y="150"/>
                    <a:pt x="173" y="150"/>
                    <a:pt x="174" y="151"/>
                  </a:cubicBezTo>
                  <a:cubicBezTo>
                    <a:pt x="174" y="151"/>
                    <a:pt x="174" y="151"/>
                    <a:pt x="175" y="151"/>
                  </a:cubicBezTo>
                  <a:cubicBezTo>
                    <a:pt x="175" y="151"/>
                    <a:pt x="176" y="151"/>
                    <a:pt x="177" y="152"/>
                  </a:cubicBezTo>
                  <a:cubicBezTo>
                    <a:pt x="177" y="152"/>
                    <a:pt x="178" y="152"/>
                    <a:pt x="178" y="152"/>
                  </a:cubicBezTo>
                  <a:cubicBezTo>
                    <a:pt x="179" y="152"/>
                    <a:pt x="180" y="153"/>
                    <a:pt x="181" y="153"/>
                  </a:cubicBezTo>
                  <a:cubicBezTo>
                    <a:pt x="181" y="153"/>
                    <a:pt x="181" y="153"/>
                    <a:pt x="181" y="153"/>
                  </a:cubicBezTo>
                  <a:cubicBezTo>
                    <a:pt x="184" y="154"/>
                    <a:pt x="187" y="154"/>
                    <a:pt x="189" y="155"/>
                  </a:cubicBezTo>
                  <a:cubicBezTo>
                    <a:pt x="189" y="155"/>
                    <a:pt x="190" y="155"/>
                    <a:pt x="190" y="155"/>
                  </a:cubicBezTo>
                  <a:cubicBezTo>
                    <a:pt x="191" y="155"/>
                    <a:pt x="192" y="156"/>
                    <a:pt x="193" y="156"/>
                  </a:cubicBezTo>
                  <a:cubicBezTo>
                    <a:pt x="193" y="156"/>
                    <a:pt x="194" y="156"/>
                    <a:pt x="194" y="156"/>
                  </a:cubicBezTo>
                  <a:cubicBezTo>
                    <a:pt x="194" y="156"/>
                    <a:pt x="195" y="156"/>
                    <a:pt x="195" y="156"/>
                  </a:cubicBezTo>
                  <a:cubicBezTo>
                    <a:pt x="195" y="158"/>
                    <a:pt x="194" y="159"/>
                    <a:pt x="194" y="160"/>
                  </a:cubicBezTo>
                  <a:cubicBezTo>
                    <a:pt x="193" y="164"/>
                    <a:pt x="193" y="168"/>
                    <a:pt x="193" y="172"/>
                  </a:cubicBezTo>
                  <a:cubicBezTo>
                    <a:pt x="190" y="170"/>
                    <a:pt x="187" y="168"/>
                    <a:pt x="185" y="166"/>
                  </a:cubicBezTo>
                  <a:cubicBezTo>
                    <a:pt x="184" y="166"/>
                    <a:pt x="184" y="166"/>
                    <a:pt x="184" y="1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3E0F35B9-204A-4CF0-BFBD-5DDDDEB5F1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10300" y="5713413"/>
              <a:ext cx="736600" cy="896937"/>
            </a:xfrm>
            <a:custGeom>
              <a:avLst/>
              <a:gdLst>
                <a:gd name="T0" fmla="*/ 83 w 229"/>
                <a:gd name="T1" fmla="*/ 260 h 279"/>
                <a:gd name="T2" fmla="*/ 111 w 229"/>
                <a:gd name="T3" fmla="*/ 260 h 279"/>
                <a:gd name="T4" fmla="*/ 141 w 229"/>
                <a:gd name="T5" fmla="*/ 271 h 279"/>
                <a:gd name="T6" fmla="*/ 188 w 229"/>
                <a:gd name="T7" fmla="*/ 230 h 279"/>
                <a:gd name="T8" fmla="*/ 198 w 229"/>
                <a:gd name="T9" fmla="*/ 207 h 279"/>
                <a:gd name="T10" fmla="*/ 220 w 229"/>
                <a:gd name="T11" fmla="*/ 137 h 279"/>
                <a:gd name="T12" fmla="*/ 137 w 229"/>
                <a:gd name="T13" fmla="*/ 132 h 279"/>
                <a:gd name="T14" fmla="*/ 96 w 229"/>
                <a:gd name="T15" fmla="*/ 98 h 279"/>
                <a:gd name="T16" fmla="*/ 125 w 229"/>
                <a:gd name="T17" fmla="*/ 82 h 279"/>
                <a:gd name="T18" fmla="*/ 111 w 229"/>
                <a:gd name="T19" fmla="*/ 108 h 279"/>
                <a:gd name="T20" fmla="*/ 126 w 229"/>
                <a:gd name="T21" fmla="*/ 117 h 279"/>
                <a:gd name="T22" fmla="*/ 137 w 229"/>
                <a:gd name="T23" fmla="*/ 117 h 279"/>
                <a:gd name="T24" fmla="*/ 149 w 229"/>
                <a:gd name="T25" fmla="*/ 121 h 279"/>
                <a:gd name="T26" fmla="*/ 168 w 229"/>
                <a:gd name="T27" fmla="*/ 105 h 279"/>
                <a:gd name="T28" fmla="*/ 172 w 229"/>
                <a:gd name="T29" fmla="*/ 96 h 279"/>
                <a:gd name="T30" fmla="*/ 181 w 229"/>
                <a:gd name="T31" fmla="*/ 68 h 279"/>
                <a:gd name="T32" fmla="*/ 148 w 229"/>
                <a:gd name="T33" fmla="*/ 66 h 279"/>
                <a:gd name="T34" fmla="*/ 105 w 229"/>
                <a:gd name="T35" fmla="*/ 66 h 279"/>
                <a:gd name="T36" fmla="*/ 83 w 229"/>
                <a:gd name="T37" fmla="*/ 64 h 279"/>
                <a:gd name="T38" fmla="*/ 69 w 229"/>
                <a:gd name="T39" fmla="*/ 11 h 279"/>
                <a:gd name="T40" fmla="*/ 51 w 229"/>
                <a:gd name="T41" fmla="*/ 22 h 279"/>
                <a:gd name="T42" fmla="*/ 6 w 229"/>
                <a:gd name="T43" fmla="*/ 46 h 279"/>
                <a:gd name="T44" fmla="*/ 73 w 229"/>
                <a:gd name="T45" fmla="*/ 83 h 279"/>
                <a:gd name="T46" fmla="*/ 63 w 229"/>
                <a:gd name="T47" fmla="*/ 135 h 279"/>
                <a:gd name="T48" fmla="*/ 51 w 229"/>
                <a:gd name="T49" fmla="*/ 140 h 279"/>
                <a:gd name="T50" fmla="*/ 37 w 229"/>
                <a:gd name="T51" fmla="*/ 161 h 279"/>
                <a:gd name="T52" fmla="*/ 47 w 229"/>
                <a:gd name="T53" fmla="*/ 166 h 279"/>
                <a:gd name="T54" fmla="*/ 53 w 229"/>
                <a:gd name="T55" fmla="*/ 166 h 279"/>
                <a:gd name="T56" fmla="*/ 61 w 229"/>
                <a:gd name="T57" fmla="*/ 169 h 279"/>
                <a:gd name="T58" fmla="*/ 72 w 229"/>
                <a:gd name="T59" fmla="*/ 159 h 279"/>
                <a:gd name="T60" fmla="*/ 75 w 229"/>
                <a:gd name="T61" fmla="*/ 154 h 279"/>
                <a:gd name="T62" fmla="*/ 80 w 229"/>
                <a:gd name="T63" fmla="*/ 137 h 279"/>
                <a:gd name="T64" fmla="*/ 65 w 229"/>
                <a:gd name="T65" fmla="*/ 135 h 279"/>
                <a:gd name="T66" fmla="*/ 73 w 229"/>
                <a:gd name="T67" fmla="*/ 190 h 279"/>
                <a:gd name="T68" fmla="*/ 59 w 229"/>
                <a:gd name="T69" fmla="*/ 249 h 279"/>
                <a:gd name="T70" fmla="*/ 122 w 229"/>
                <a:gd name="T71" fmla="*/ 72 h 279"/>
                <a:gd name="T72" fmla="*/ 93 w 229"/>
                <a:gd name="T73" fmla="*/ 153 h 279"/>
                <a:gd name="T74" fmla="*/ 93 w 229"/>
                <a:gd name="T75" fmla="*/ 150 h 279"/>
                <a:gd name="T76" fmla="*/ 93 w 229"/>
                <a:gd name="T77" fmla="*/ 147 h 279"/>
                <a:gd name="T78" fmla="*/ 90 w 229"/>
                <a:gd name="T79" fmla="*/ 141 h 279"/>
                <a:gd name="T80" fmla="*/ 90 w 229"/>
                <a:gd name="T81" fmla="*/ 130 h 279"/>
                <a:gd name="T82" fmla="*/ 92 w 229"/>
                <a:gd name="T83" fmla="*/ 124 h 279"/>
                <a:gd name="T84" fmla="*/ 92 w 229"/>
                <a:gd name="T85" fmla="*/ 123 h 279"/>
                <a:gd name="T86" fmla="*/ 92 w 229"/>
                <a:gd name="T87" fmla="*/ 124 h 279"/>
                <a:gd name="T88" fmla="*/ 93 w 229"/>
                <a:gd name="T89" fmla="*/ 125 h 279"/>
                <a:gd name="T90" fmla="*/ 93 w 229"/>
                <a:gd name="T91" fmla="*/ 126 h 279"/>
                <a:gd name="T92" fmla="*/ 95 w 229"/>
                <a:gd name="T93" fmla="*/ 130 h 279"/>
                <a:gd name="T94" fmla="*/ 96 w 229"/>
                <a:gd name="T95" fmla="*/ 131 h 279"/>
                <a:gd name="T96" fmla="*/ 98 w 229"/>
                <a:gd name="T97" fmla="*/ 137 h 279"/>
                <a:gd name="T98" fmla="*/ 99 w 229"/>
                <a:gd name="T99" fmla="*/ 138 h 279"/>
                <a:gd name="T100" fmla="*/ 94 w 229"/>
                <a:gd name="T101" fmla="*/ 156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29" h="279">
                  <a:moveTo>
                    <a:pt x="59" y="249"/>
                  </a:moveTo>
                  <a:cubicBezTo>
                    <a:pt x="59" y="251"/>
                    <a:pt x="60" y="253"/>
                    <a:pt x="61" y="254"/>
                  </a:cubicBezTo>
                  <a:cubicBezTo>
                    <a:pt x="65" y="262"/>
                    <a:pt x="75" y="264"/>
                    <a:pt x="83" y="260"/>
                  </a:cubicBezTo>
                  <a:cubicBezTo>
                    <a:pt x="83" y="260"/>
                    <a:pt x="84" y="259"/>
                    <a:pt x="84" y="259"/>
                  </a:cubicBezTo>
                  <a:cubicBezTo>
                    <a:pt x="85" y="259"/>
                    <a:pt x="87" y="259"/>
                    <a:pt x="89" y="258"/>
                  </a:cubicBezTo>
                  <a:cubicBezTo>
                    <a:pt x="95" y="262"/>
                    <a:pt x="103" y="262"/>
                    <a:pt x="111" y="260"/>
                  </a:cubicBezTo>
                  <a:cubicBezTo>
                    <a:pt x="111" y="262"/>
                    <a:pt x="112" y="263"/>
                    <a:pt x="113" y="265"/>
                  </a:cubicBezTo>
                  <a:cubicBezTo>
                    <a:pt x="118" y="274"/>
                    <a:pt x="130" y="277"/>
                    <a:pt x="140" y="272"/>
                  </a:cubicBezTo>
                  <a:cubicBezTo>
                    <a:pt x="140" y="271"/>
                    <a:pt x="141" y="271"/>
                    <a:pt x="141" y="271"/>
                  </a:cubicBezTo>
                  <a:cubicBezTo>
                    <a:pt x="151" y="278"/>
                    <a:pt x="164" y="279"/>
                    <a:pt x="175" y="272"/>
                  </a:cubicBezTo>
                  <a:cubicBezTo>
                    <a:pt x="190" y="264"/>
                    <a:pt x="195" y="245"/>
                    <a:pt x="187" y="230"/>
                  </a:cubicBezTo>
                  <a:cubicBezTo>
                    <a:pt x="187" y="230"/>
                    <a:pt x="187" y="230"/>
                    <a:pt x="188" y="230"/>
                  </a:cubicBezTo>
                  <a:cubicBezTo>
                    <a:pt x="195" y="226"/>
                    <a:pt x="198" y="217"/>
                    <a:pt x="194" y="210"/>
                  </a:cubicBezTo>
                  <a:cubicBezTo>
                    <a:pt x="195" y="210"/>
                    <a:pt x="195" y="210"/>
                    <a:pt x="195" y="210"/>
                  </a:cubicBezTo>
                  <a:cubicBezTo>
                    <a:pt x="196" y="209"/>
                    <a:pt x="197" y="208"/>
                    <a:pt x="198" y="207"/>
                  </a:cubicBezTo>
                  <a:cubicBezTo>
                    <a:pt x="199" y="207"/>
                    <a:pt x="200" y="206"/>
                    <a:pt x="201" y="206"/>
                  </a:cubicBezTo>
                  <a:cubicBezTo>
                    <a:pt x="211" y="200"/>
                    <a:pt x="215" y="189"/>
                    <a:pt x="212" y="179"/>
                  </a:cubicBezTo>
                  <a:cubicBezTo>
                    <a:pt x="225" y="170"/>
                    <a:pt x="229" y="152"/>
                    <a:pt x="220" y="137"/>
                  </a:cubicBezTo>
                  <a:cubicBezTo>
                    <a:pt x="212" y="123"/>
                    <a:pt x="192" y="118"/>
                    <a:pt x="177" y="126"/>
                  </a:cubicBezTo>
                  <a:cubicBezTo>
                    <a:pt x="174" y="129"/>
                    <a:pt x="170" y="132"/>
                    <a:pt x="168" y="135"/>
                  </a:cubicBezTo>
                  <a:cubicBezTo>
                    <a:pt x="160" y="128"/>
                    <a:pt x="147" y="126"/>
                    <a:pt x="137" y="132"/>
                  </a:cubicBezTo>
                  <a:cubicBezTo>
                    <a:pt x="133" y="135"/>
                    <a:pt x="130" y="138"/>
                    <a:pt x="128" y="142"/>
                  </a:cubicBezTo>
                  <a:cubicBezTo>
                    <a:pt x="124" y="142"/>
                    <a:pt x="119" y="143"/>
                    <a:pt x="115" y="144"/>
                  </a:cubicBezTo>
                  <a:cubicBezTo>
                    <a:pt x="112" y="140"/>
                    <a:pt x="106" y="128"/>
                    <a:pt x="96" y="98"/>
                  </a:cubicBezTo>
                  <a:cubicBezTo>
                    <a:pt x="93" y="89"/>
                    <a:pt x="90" y="80"/>
                    <a:pt x="87" y="73"/>
                  </a:cubicBezTo>
                  <a:cubicBezTo>
                    <a:pt x="97" y="71"/>
                    <a:pt x="106" y="70"/>
                    <a:pt x="113" y="71"/>
                  </a:cubicBezTo>
                  <a:cubicBezTo>
                    <a:pt x="118" y="74"/>
                    <a:pt x="122" y="78"/>
                    <a:pt x="125" y="82"/>
                  </a:cubicBezTo>
                  <a:cubicBezTo>
                    <a:pt x="124" y="84"/>
                    <a:pt x="123" y="86"/>
                    <a:pt x="122" y="89"/>
                  </a:cubicBezTo>
                  <a:cubicBezTo>
                    <a:pt x="120" y="89"/>
                    <a:pt x="118" y="89"/>
                    <a:pt x="116" y="91"/>
                  </a:cubicBezTo>
                  <a:cubicBezTo>
                    <a:pt x="110" y="94"/>
                    <a:pt x="108" y="102"/>
                    <a:pt x="111" y="108"/>
                  </a:cubicBezTo>
                  <a:cubicBezTo>
                    <a:pt x="113" y="110"/>
                    <a:pt x="114" y="112"/>
                    <a:pt x="117" y="113"/>
                  </a:cubicBezTo>
                  <a:cubicBezTo>
                    <a:pt x="117" y="113"/>
                    <a:pt x="117" y="114"/>
                    <a:pt x="117" y="115"/>
                  </a:cubicBezTo>
                  <a:cubicBezTo>
                    <a:pt x="119" y="118"/>
                    <a:pt x="123" y="119"/>
                    <a:pt x="126" y="117"/>
                  </a:cubicBezTo>
                  <a:cubicBezTo>
                    <a:pt x="126" y="117"/>
                    <a:pt x="127" y="117"/>
                    <a:pt x="127" y="117"/>
                  </a:cubicBezTo>
                  <a:cubicBezTo>
                    <a:pt x="127" y="116"/>
                    <a:pt x="128" y="116"/>
                    <a:pt x="128" y="116"/>
                  </a:cubicBezTo>
                  <a:cubicBezTo>
                    <a:pt x="131" y="118"/>
                    <a:pt x="134" y="118"/>
                    <a:pt x="137" y="117"/>
                  </a:cubicBezTo>
                  <a:cubicBezTo>
                    <a:pt x="138" y="118"/>
                    <a:pt x="138" y="118"/>
                    <a:pt x="138" y="119"/>
                  </a:cubicBezTo>
                  <a:cubicBezTo>
                    <a:pt x="140" y="122"/>
                    <a:pt x="145" y="124"/>
                    <a:pt x="149" y="121"/>
                  </a:cubicBezTo>
                  <a:cubicBezTo>
                    <a:pt x="149" y="121"/>
                    <a:pt x="149" y="121"/>
                    <a:pt x="149" y="121"/>
                  </a:cubicBezTo>
                  <a:cubicBezTo>
                    <a:pt x="153" y="124"/>
                    <a:pt x="159" y="124"/>
                    <a:pt x="163" y="122"/>
                  </a:cubicBezTo>
                  <a:cubicBezTo>
                    <a:pt x="169" y="118"/>
                    <a:pt x="171" y="111"/>
                    <a:pt x="168" y="105"/>
                  </a:cubicBezTo>
                  <a:cubicBezTo>
                    <a:pt x="168" y="105"/>
                    <a:pt x="168" y="105"/>
                    <a:pt x="168" y="105"/>
                  </a:cubicBezTo>
                  <a:cubicBezTo>
                    <a:pt x="171" y="103"/>
                    <a:pt x="172" y="100"/>
                    <a:pt x="171" y="97"/>
                  </a:cubicBezTo>
                  <a:cubicBezTo>
                    <a:pt x="171" y="97"/>
                    <a:pt x="171" y="97"/>
                    <a:pt x="171" y="97"/>
                  </a:cubicBezTo>
                  <a:cubicBezTo>
                    <a:pt x="171" y="97"/>
                    <a:pt x="172" y="96"/>
                    <a:pt x="172" y="96"/>
                  </a:cubicBezTo>
                  <a:cubicBezTo>
                    <a:pt x="173" y="96"/>
                    <a:pt x="173" y="96"/>
                    <a:pt x="173" y="95"/>
                  </a:cubicBezTo>
                  <a:cubicBezTo>
                    <a:pt x="177" y="93"/>
                    <a:pt x="179" y="89"/>
                    <a:pt x="178" y="85"/>
                  </a:cubicBezTo>
                  <a:cubicBezTo>
                    <a:pt x="183" y="81"/>
                    <a:pt x="184" y="74"/>
                    <a:pt x="181" y="68"/>
                  </a:cubicBezTo>
                  <a:cubicBezTo>
                    <a:pt x="178" y="62"/>
                    <a:pt x="170" y="60"/>
                    <a:pt x="164" y="64"/>
                  </a:cubicBezTo>
                  <a:cubicBezTo>
                    <a:pt x="162" y="65"/>
                    <a:pt x="161" y="66"/>
                    <a:pt x="160" y="67"/>
                  </a:cubicBezTo>
                  <a:cubicBezTo>
                    <a:pt x="157" y="64"/>
                    <a:pt x="152" y="64"/>
                    <a:pt x="148" y="66"/>
                  </a:cubicBezTo>
                  <a:cubicBezTo>
                    <a:pt x="146" y="67"/>
                    <a:pt x="145" y="68"/>
                    <a:pt x="144" y="70"/>
                  </a:cubicBezTo>
                  <a:cubicBezTo>
                    <a:pt x="141" y="70"/>
                    <a:pt x="138" y="71"/>
                    <a:pt x="135" y="73"/>
                  </a:cubicBezTo>
                  <a:cubicBezTo>
                    <a:pt x="125" y="69"/>
                    <a:pt x="114" y="67"/>
                    <a:pt x="105" y="66"/>
                  </a:cubicBezTo>
                  <a:cubicBezTo>
                    <a:pt x="103" y="65"/>
                    <a:pt x="104" y="65"/>
                    <a:pt x="105" y="66"/>
                  </a:cubicBezTo>
                  <a:cubicBezTo>
                    <a:pt x="102" y="66"/>
                    <a:pt x="100" y="66"/>
                    <a:pt x="98" y="66"/>
                  </a:cubicBezTo>
                  <a:cubicBezTo>
                    <a:pt x="92" y="67"/>
                    <a:pt x="87" y="65"/>
                    <a:pt x="83" y="64"/>
                  </a:cubicBezTo>
                  <a:cubicBezTo>
                    <a:pt x="76" y="47"/>
                    <a:pt x="68" y="34"/>
                    <a:pt x="63" y="26"/>
                  </a:cubicBezTo>
                  <a:cubicBezTo>
                    <a:pt x="63" y="26"/>
                    <a:pt x="63" y="26"/>
                    <a:pt x="63" y="26"/>
                  </a:cubicBezTo>
                  <a:cubicBezTo>
                    <a:pt x="63" y="26"/>
                    <a:pt x="57" y="19"/>
                    <a:pt x="69" y="11"/>
                  </a:cubicBezTo>
                  <a:cubicBezTo>
                    <a:pt x="80" y="3"/>
                    <a:pt x="80" y="0"/>
                    <a:pt x="80" y="0"/>
                  </a:cubicBezTo>
                  <a:cubicBezTo>
                    <a:pt x="80" y="0"/>
                    <a:pt x="68" y="10"/>
                    <a:pt x="61" y="13"/>
                  </a:cubicBezTo>
                  <a:cubicBezTo>
                    <a:pt x="56" y="16"/>
                    <a:pt x="54" y="19"/>
                    <a:pt x="51" y="22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0" y="27"/>
                    <a:pt x="30" y="29"/>
                    <a:pt x="23" y="34"/>
                  </a:cubicBezTo>
                  <a:cubicBezTo>
                    <a:pt x="15" y="39"/>
                    <a:pt x="12" y="44"/>
                    <a:pt x="6" y="46"/>
                  </a:cubicBezTo>
                  <a:cubicBezTo>
                    <a:pt x="0" y="48"/>
                    <a:pt x="6" y="48"/>
                    <a:pt x="13" y="44"/>
                  </a:cubicBezTo>
                  <a:cubicBezTo>
                    <a:pt x="20" y="40"/>
                    <a:pt x="25" y="36"/>
                    <a:pt x="31" y="37"/>
                  </a:cubicBezTo>
                  <a:cubicBezTo>
                    <a:pt x="39" y="43"/>
                    <a:pt x="61" y="60"/>
                    <a:pt x="73" y="83"/>
                  </a:cubicBezTo>
                  <a:cubicBezTo>
                    <a:pt x="77" y="92"/>
                    <a:pt x="79" y="101"/>
                    <a:pt x="81" y="111"/>
                  </a:cubicBezTo>
                  <a:cubicBezTo>
                    <a:pt x="80" y="111"/>
                    <a:pt x="80" y="112"/>
                    <a:pt x="79" y="112"/>
                  </a:cubicBezTo>
                  <a:cubicBezTo>
                    <a:pt x="75" y="116"/>
                    <a:pt x="67" y="125"/>
                    <a:pt x="63" y="135"/>
                  </a:cubicBezTo>
                  <a:cubicBezTo>
                    <a:pt x="62" y="135"/>
                    <a:pt x="61" y="135"/>
                    <a:pt x="60" y="135"/>
                  </a:cubicBezTo>
                  <a:cubicBezTo>
                    <a:pt x="59" y="136"/>
                    <a:pt x="58" y="137"/>
                    <a:pt x="57" y="138"/>
                  </a:cubicBezTo>
                  <a:cubicBezTo>
                    <a:pt x="55" y="138"/>
                    <a:pt x="53" y="139"/>
                    <a:pt x="51" y="140"/>
                  </a:cubicBezTo>
                  <a:cubicBezTo>
                    <a:pt x="47" y="142"/>
                    <a:pt x="45" y="146"/>
                    <a:pt x="44" y="149"/>
                  </a:cubicBezTo>
                  <a:cubicBezTo>
                    <a:pt x="43" y="149"/>
                    <a:pt x="41" y="150"/>
                    <a:pt x="40" y="150"/>
                  </a:cubicBezTo>
                  <a:cubicBezTo>
                    <a:pt x="37" y="153"/>
                    <a:pt x="35" y="157"/>
                    <a:pt x="37" y="161"/>
                  </a:cubicBezTo>
                  <a:cubicBezTo>
                    <a:pt x="38" y="162"/>
                    <a:pt x="39" y="163"/>
                    <a:pt x="41" y="164"/>
                  </a:cubicBezTo>
                  <a:cubicBezTo>
                    <a:pt x="41" y="164"/>
                    <a:pt x="41" y="165"/>
                    <a:pt x="41" y="165"/>
                  </a:cubicBezTo>
                  <a:cubicBezTo>
                    <a:pt x="42" y="167"/>
                    <a:pt x="45" y="168"/>
                    <a:pt x="47" y="166"/>
                  </a:cubicBezTo>
                  <a:cubicBezTo>
                    <a:pt x="47" y="166"/>
                    <a:pt x="47" y="166"/>
                    <a:pt x="47" y="166"/>
                  </a:cubicBezTo>
                  <a:cubicBezTo>
                    <a:pt x="47" y="166"/>
                    <a:pt x="48" y="166"/>
                    <a:pt x="48" y="166"/>
                  </a:cubicBezTo>
                  <a:cubicBezTo>
                    <a:pt x="50" y="167"/>
                    <a:pt x="52" y="167"/>
                    <a:pt x="53" y="166"/>
                  </a:cubicBezTo>
                  <a:cubicBezTo>
                    <a:pt x="53" y="167"/>
                    <a:pt x="54" y="167"/>
                    <a:pt x="54" y="168"/>
                  </a:cubicBezTo>
                  <a:cubicBezTo>
                    <a:pt x="55" y="170"/>
                    <a:pt x="58" y="171"/>
                    <a:pt x="60" y="169"/>
                  </a:cubicBezTo>
                  <a:cubicBezTo>
                    <a:pt x="60" y="169"/>
                    <a:pt x="61" y="169"/>
                    <a:pt x="61" y="169"/>
                  </a:cubicBezTo>
                  <a:cubicBezTo>
                    <a:pt x="63" y="171"/>
                    <a:pt x="66" y="171"/>
                    <a:pt x="69" y="169"/>
                  </a:cubicBezTo>
                  <a:cubicBezTo>
                    <a:pt x="72" y="167"/>
                    <a:pt x="74" y="163"/>
                    <a:pt x="72" y="159"/>
                  </a:cubicBezTo>
                  <a:cubicBezTo>
                    <a:pt x="72" y="159"/>
                    <a:pt x="72" y="159"/>
                    <a:pt x="72" y="159"/>
                  </a:cubicBezTo>
                  <a:cubicBezTo>
                    <a:pt x="74" y="158"/>
                    <a:pt x="74" y="156"/>
                    <a:pt x="74" y="154"/>
                  </a:cubicBezTo>
                  <a:cubicBezTo>
                    <a:pt x="74" y="154"/>
                    <a:pt x="74" y="154"/>
                    <a:pt x="74" y="154"/>
                  </a:cubicBezTo>
                  <a:cubicBezTo>
                    <a:pt x="74" y="154"/>
                    <a:pt x="74" y="154"/>
                    <a:pt x="75" y="154"/>
                  </a:cubicBezTo>
                  <a:cubicBezTo>
                    <a:pt x="75" y="154"/>
                    <a:pt x="75" y="153"/>
                    <a:pt x="75" y="153"/>
                  </a:cubicBezTo>
                  <a:cubicBezTo>
                    <a:pt x="78" y="152"/>
                    <a:pt x="79" y="149"/>
                    <a:pt x="78" y="147"/>
                  </a:cubicBezTo>
                  <a:cubicBezTo>
                    <a:pt x="81" y="144"/>
                    <a:pt x="82" y="140"/>
                    <a:pt x="80" y="137"/>
                  </a:cubicBezTo>
                  <a:cubicBezTo>
                    <a:pt x="78" y="133"/>
                    <a:pt x="73" y="132"/>
                    <a:pt x="69" y="134"/>
                  </a:cubicBezTo>
                  <a:cubicBezTo>
                    <a:pt x="69" y="135"/>
                    <a:pt x="68" y="135"/>
                    <a:pt x="67" y="136"/>
                  </a:cubicBezTo>
                  <a:cubicBezTo>
                    <a:pt x="67" y="136"/>
                    <a:pt x="66" y="135"/>
                    <a:pt x="65" y="135"/>
                  </a:cubicBezTo>
                  <a:cubicBezTo>
                    <a:pt x="68" y="129"/>
                    <a:pt x="73" y="122"/>
                    <a:pt x="81" y="115"/>
                  </a:cubicBezTo>
                  <a:cubicBezTo>
                    <a:pt x="84" y="133"/>
                    <a:pt x="83" y="150"/>
                    <a:pt x="85" y="164"/>
                  </a:cubicBezTo>
                  <a:cubicBezTo>
                    <a:pt x="79" y="172"/>
                    <a:pt x="75" y="180"/>
                    <a:pt x="73" y="190"/>
                  </a:cubicBezTo>
                  <a:cubicBezTo>
                    <a:pt x="67" y="189"/>
                    <a:pt x="62" y="191"/>
                    <a:pt x="56" y="194"/>
                  </a:cubicBezTo>
                  <a:cubicBezTo>
                    <a:pt x="41" y="203"/>
                    <a:pt x="36" y="222"/>
                    <a:pt x="45" y="237"/>
                  </a:cubicBezTo>
                  <a:cubicBezTo>
                    <a:pt x="48" y="243"/>
                    <a:pt x="53" y="247"/>
                    <a:pt x="59" y="249"/>
                  </a:cubicBezTo>
                  <a:close/>
                  <a:moveTo>
                    <a:pt x="132" y="74"/>
                  </a:moveTo>
                  <a:cubicBezTo>
                    <a:pt x="130" y="76"/>
                    <a:pt x="128" y="77"/>
                    <a:pt x="127" y="79"/>
                  </a:cubicBezTo>
                  <a:cubicBezTo>
                    <a:pt x="125" y="76"/>
                    <a:pt x="123" y="73"/>
                    <a:pt x="122" y="72"/>
                  </a:cubicBezTo>
                  <a:cubicBezTo>
                    <a:pt x="125" y="73"/>
                    <a:pt x="129" y="73"/>
                    <a:pt x="132" y="74"/>
                  </a:cubicBezTo>
                  <a:close/>
                  <a:moveTo>
                    <a:pt x="93" y="154"/>
                  </a:moveTo>
                  <a:cubicBezTo>
                    <a:pt x="93" y="153"/>
                    <a:pt x="93" y="153"/>
                    <a:pt x="93" y="153"/>
                  </a:cubicBezTo>
                  <a:cubicBezTo>
                    <a:pt x="93" y="152"/>
                    <a:pt x="93" y="152"/>
                    <a:pt x="93" y="152"/>
                  </a:cubicBezTo>
                  <a:cubicBezTo>
                    <a:pt x="93" y="151"/>
                    <a:pt x="93" y="151"/>
                    <a:pt x="93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93" y="149"/>
                    <a:pt x="93" y="149"/>
                    <a:pt x="93" y="149"/>
                  </a:cubicBezTo>
                  <a:cubicBezTo>
                    <a:pt x="93" y="148"/>
                    <a:pt x="93" y="148"/>
                    <a:pt x="93" y="147"/>
                  </a:cubicBezTo>
                  <a:cubicBezTo>
                    <a:pt x="93" y="147"/>
                    <a:pt x="93" y="147"/>
                    <a:pt x="93" y="147"/>
                  </a:cubicBezTo>
                  <a:cubicBezTo>
                    <a:pt x="92" y="146"/>
                    <a:pt x="92" y="146"/>
                    <a:pt x="92" y="145"/>
                  </a:cubicBezTo>
                  <a:cubicBezTo>
                    <a:pt x="92" y="145"/>
                    <a:pt x="91" y="145"/>
                    <a:pt x="91" y="145"/>
                  </a:cubicBezTo>
                  <a:cubicBezTo>
                    <a:pt x="91" y="144"/>
                    <a:pt x="90" y="142"/>
                    <a:pt x="90" y="141"/>
                  </a:cubicBezTo>
                  <a:cubicBezTo>
                    <a:pt x="90" y="141"/>
                    <a:pt x="90" y="141"/>
                    <a:pt x="90" y="141"/>
                  </a:cubicBezTo>
                  <a:cubicBezTo>
                    <a:pt x="90" y="138"/>
                    <a:pt x="94" y="134"/>
                    <a:pt x="90" y="130"/>
                  </a:cubicBezTo>
                  <a:cubicBezTo>
                    <a:pt x="90" y="130"/>
                    <a:pt x="90" y="130"/>
                    <a:pt x="90" y="130"/>
                  </a:cubicBezTo>
                  <a:cubicBezTo>
                    <a:pt x="90" y="129"/>
                    <a:pt x="91" y="128"/>
                    <a:pt x="91" y="127"/>
                  </a:cubicBezTo>
                  <a:cubicBezTo>
                    <a:pt x="91" y="127"/>
                    <a:pt x="91" y="127"/>
                    <a:pt x="91" y="127"/>
                  </a:cubicBezTo>
                  <a:cubicBezTo>
                    <a:pt x="91" y="126"/>
                    <a:pt x="92" y="125"/>
                    <a:pt x="92" y="124"/>
                  </a:cubicBezTo>
                  <a:cubicBezTo>
                    <a:pt x="92" y="124"/>
                    <a:pt x="92" y="124"/>
                    <a:pt x="92" y="124"/>
                  </a:cubicBezTo>
                  <a:cubicBezTo>
                    <a:pt x="92" y="124"/>
                    <a:pt x="92" y="124"/>
                    <a:pt x="92" y="123"/>
                  </a:cubicBezTo>
                  <a:cubicBezTo>
                    <a:pt x="92" y="123"/>
                    <a:pt x="92" y="123"/>
                    <a:pt x="92" y="123"/>
                  </a:cubicBezTo>
                  <a:cubicBezTo>
                    <a:pt x="92" y="123"/>
                    <a:pt x="92" y="123"/>
                    <a:pt x="92" y="123"/>
                  </a:cubicBezTo>
                  <a:cubicBezTo>
                    <a:pt x="92" y="123"/>
                    <a:pt x="92" y="123"/>
                    <a:pt x="92" y="123"/>
                  </a:cubicBezTo>
                  <a:cubicBezTo>
                    <a:pt x="92" y="123"/>
                    <a:pt x="92" y="124"/>
                    <a:pt x="92" y="124"/>
                  </a:cubicBezTo>
                  <a:cubicBezTo>
                    <a:pt x="92" y="124"/>
                    <a:pt x="93" y="124"/>
                    <a:pt x="93" y="124"/>
                  </a:cubicBezTo>
                  <a:cubicBezTo>
                    <a:pt x="93" y="124"/>
                    <a:pt x="93" y="124"/>
                    <a:pt x="93" y="124"/>
                  </a:cubicBezTo>
                  <a:cubicBezTo>
                    <a:pt x="93" y="124"/>
                    <a:pt x="93" y="125"/>
                    <a:pt x="93" y="125"/>
                  </a:cubicBezTo>
                  <a:cubicBezTo>
                    <a:pt x="93" y="125"/>
                    <a:pt x="93" y="125"/>
                    <a:pt x="93" y="125"/>
                  </a:cubicBezTo>
                  <a:cubicBezTo>
                    <a:pt x="93" y="125"/>
                    <a:pt x="93" y="125"/>
                    <a:pt x="93" y="126"/>
                  </a:cubicBezTo>
                  <a:cubicBezTo>
                    <a:pt x="93" y="126"/>
                    <a:pt x="93" y="126"/>
                    <a:pt x="93" y="126"/>
                  </a:cubicBezTo>
                  <a:cubicBezTo>
                    <a:pt x="94" y="126"/>
                    <a:pt x="94" y="126"/>
                    <a:pt x="94" y="127"/>
                  </a:cubicBezTo>
                  <a:cubicBezTo>
                    <a:pt x="94" y="127"/>
                    <a:pt x="94" y="127"/>
                    <a:pt x="94" y="127"/>
                  </a:cubicBezTo>
                  <a:cubicBezTo>
                    <a:pt x="94" y="128"/>
                    <a:pt x="95" y="129"/>
                    <a:pt x="95" y="130"/>
                  </a:cubicBezTo>
                  <a:cubicBezTo>
                    <a:pt x="95" y="130"/>
                    <a:pt x="95" y="130"/>
                    <a:pt x="95" y="130"/>
                  </a:cubicBezTo>
                  <a:cubicBezTo>
                    <a:pt x="95" y="130"/>
                    <a:pt x="96" y="131"/>
                    <a:pt x="96" y="131"/>
                  </a:cubicBezTo>
                  <a:cubicBezTo>
                    <a:pt x="96" y="131"/>
                    <a:pt x="96" y="131"/>
                    <a:pt x="96" y="131"/>
                  </a:cubicBezTo>
                  <a:cubicBezTo>
                    <a:pt x="96" y="132"/>
                    <a:pt x="96" y="132"/>
                    <a:pt x="96" y="132"/>
                  </a:cubicBezTo>
                  <a:cubicBezTo>
                    <a:pt x="96" y="132"/>
                    <a:pt x="96" y="132"/>
                    <a:pt x="96" y="132"/>
                  </a:cubicBezTo>
                  <a:cubicBezTo>
                    <a:pt x="97" y="134"/>
                    <a:pt x="98" y="135"/>
                    <a:pt x="98" y="137"/>
                  </a:cubicBezTo>
                  <a:cubicBezTo>
                    <a:pt x="98" y="137"/>
                    <a:pt x="98" y="137"/>
                    <a:pt x="98" y="137"/>
                  </a:cubicBezTo>
                  <a:cubicBezTo>
                    <a:pt x="99" y="137"/>
                    <a:pt x="99" y="138"/>
                    <a:pt x="99" y="138"/>
                  </a:cubicBezTo>
                  <a:cubicBezTo>
                    <a:pt x="99" y="138"/>
                    <a:pt x="99" y="138"/>
                    <a:pt x="99" y="138"/>
                  </a:cubicBezTo>
                  <a:cubicBezTo>
                    <a:pt x="101" y="141"/>
                    <a:pt x="103" y="145"/>
                    <a:pt x="105" y="148"/>
                  </a:cubicBezTo>
                  <a:cubicBezTo>
                    <a:pt x="104" y="149"/>
                    <a:pt x="103" y="150"/>
                    <a:pt x="102" y="150"/>
                  </a:cubicBezTo>
                  <a:cubicBezTo>
                    <a:pt x="99" y="152"/>
                    <a:pt x="96" y="154"/>
                    <a:pt x="94" y="156"/>
                  </a:cubicBezTo>
                  <a:cubicBezTo>
                    <a:pt x="94" y="155"/>
                    <a:pt x="93" y="155"/>
                    <a:pt x="93" y="154"/>
                  </a:cubicBezTo>
                  <a:cubicBezTo>
                    <a:pt x="93" y="154"/>
                    <a:pt x="93" y="154"/>
                    <a:pt x="93" y="1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4198CEA5-D563-473A-B7D7-296771A208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2338" y="5114925"/>
              <a:ext cx="495300" cy="446087"/>
            </a:xfrm>
            <a:custGeom>
              <a:avLst/>
              <a:gdLst>
                <a:gd name="T0" fmla="*/ 66 w 154"/>
                <a:gd name="T1" fmla="*/ 6 h 139"/>
                <a:gd name="T2" fmla="*/ 83 w 154"/>
                <a:gd name="T3" fmla="*/ 8 h 139"/>
                <a:gd name="T4" fmla="*/ 150 w 154"/>
                <a:gd name="T5" fmla="*/ 128 h 139"/>
                <a:gd name="T6" fmla="*/ 143 w 154"/>
                <a:gd name="T7" fmla="*/ 137 h 139"/>
                <a:gd name="T8" fmla="*/ 10 w 154"/>
                <a:gd name="T9" fmla="*/ 99 h 139"/>
                <a:gd name="T10" fmla="*/ 5 w 154"/>
                <a:gd name="T11" fmla="*/ 83 h 139"/>
                <a:gd name="T12" fmla="*/ 66 w 154"/>
                <a:gd name="T13" fmla="*/ 6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4" h="139">
                  <a:moveTo>
                    <a:pt x="66" y="6"/>
                  </a:moveTo>
                  <a:cubicBezTo>
                    <a:pt x="71" y="0"/>
                    <a:pt x="79" y="0"/>
                    <a:pt x="83" y="8"/>
                  </a:cubicBezTo>
                  <a:cubicBezTo>
                    <a:pt x="150" y="128"/>
                    <a:pt x="150" y="128"/>
                    <a:pt x="150" y="128"/>
                  </a:cubicBezTo>
                  <a:cubicBezTo>
                    <a:pt x="154" y="135"/>
                    <a:pt x="151" y="139"/>
                    <a:pt x="143" y="137"/>
                  </a:cubicBezTo>
                  <a:cubicBezTo>
                    <a:pt x="10" y="99"/>
                    <a:pt x="10" y="99"/>
                    <a:pt x="10" y="99"/>
                  </a:cubicBezTo>
                  <a:cubicBezTo>
                    <a:pt x="2" y="97"/>
                    <a:pt x="0" y="89"/>
                    <a:pt x="5" y="83"/>
                  </a:cubicBezTo>
                  <a:lnTo>
                    <a:pt x="66" y="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ECBFE714-4F10-49D0-9106-7DFDDBC78B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3725" y="5272088"/>
              <a:ext cx="647700" cy="682625"/>
            </a:xfrm>
            <a:custGeom>
              <a:avLst/>
              <a:gdLst>
                <a:gd name="T0" fmla="*/ 168 w 201"/>
                <a:gd name="T1" fmla="*/ 82 h 212"/>
                <a:gd name="T2" fmla="*/ 108 w 201"/>
                <a:gd name="T3" fmla="*/ 65 h 212"/>
                <a:gd name="T4" fmla="*/ 90 w 201"/>
                <a:gd name="T5" fmla="*/ 48 h 212"/>
                <a:gd name="T6" fmla="*/ 95 w 201"/>
                <a:gd name="T7" fmla="*/ 24 h 212"/>
                <a:gd name="T8" fmla="*/ 114 w 201"/>
                <a:gd name="T9" fmla="*/ 0 h 212"/>
                <a:gd name="T10" fmla="*/ 10 w 201"/>
                <a:gd name="T11" fmla="*/ 79 h 212"/>
                <a:gd name="T12" fmla="*/ 11 w 201"/>
                <a:gd name="T13" fmla="*/ 104 h 212"/>
                <a:gd name="T14" fmla="*/ 184 w 201"/>
                <a:gd name="T15" fmla="*/ 205 h 212"/>
                <a:gd name="T16" fmla="*/ 198 w 201"/>
                <a:gd name="T17" fmla="*/ 195 h 212"/>
                <a:gd name="T18" fmla="*/ 168 w 201"/>
                <a:gd name="T19" fmla="*/ 8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1" h="212">
                  <a:moveTo>
                    <a:pt x="168" y="82"/>
                  </a:moveTo>
                  <a:cubicBezTo>
                    <a:pt x="108" y="65"/>
                    <a:pt x="108" y="65"/>
                    <a:pt x="108" y="65"/>
                  </a:cubicBezTo>
                  <a:cubicBezTo>
                    <a:pt x="99" y="63"/>
                    <a:pt x="92" y="57"/>
                    <a:pt x="90" y="48"/>
                  </a:cubicBezTo>
                  <a:cubicBezTo>
                    <a:pt x="87" y="40"/>
                    <a:pt x="89" y="31"/>
                    <a:pt x="95" y="24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0" y="79"/>
                    <a:pt x="10" y="79"/>
                    <a:pt x="10" y="79"/>
                  </a:cubicBezTo>
                  <a:cubicBezTo>
                    <a:pt x="0" y="87"/>
                    <a:pt x="1" y="98"/>
                    <a:pt x="11" y="104"/>
                  </a:cubicBezTo>
                  <a:cubicBezTo>
                    <a:pt x="184" y="205"/>
                    <a:pt x="184" y="205"/>
                    <a:pt x="184" y="205"/>
                  </a:cubicBezTo>
                  <a:cubicBezTo>
                    <a:pt x="195" y="212"/>
                    <a:pt x="201" y="207"/>
                    <a:pt x="198" y="195"/>
                  </a:cubicBezTo>
                  <a:lnTo>
                    <a:pt x="168" y="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2B4CBAEB-4DE2-4BA0-9648-D161D4889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3850" y="5535613"/>
              <a:ext cx="501650" cy="531812"/>
            </a:xfrm>
            <a:custGeom>
              <a:avLst/>
              <a:gdLst>
                <a:gd name="T0" fmla="*/ 143 w 156"/>
                <a:gd name="T1" fmla="*/ 68 h 165"/>
                <a:gd name="T2" fmla="*/ 87 w 156"/>
                <a:gd name="T3" fmla="*/ 36 h 165"/>
                <a:gd name="T4" fmla="*/ 71 w 156"/>
                <a:gd name="T5" fmla="*/ 11 h 165"/>
                <a:gd name="T6" fmla="*/ 73 w 156"/>
                <a:gd name="T7" fmla="*/ 0 h 165"/>
                <a:gd name="T8" fmla="*/ 10 w 156"/>
                <a:gd name="T9" fmla="*/ 37 h 165"/>
                <a:gd name="T10" fmla="*/ 8 w 156"/>
                <a:gd name="T11" fmla="*/ 58 h 165"/>
                <a:gd name="T12" fmla="*/ 142 w 156"/>
                <a:gd name="T13" fmla="*/ 159 h 165"/>
                <a:gd name="T14" fmla="*/ 155 w 156"/>
                <a:gd name="T15" fmla="*/ 151 h 165"/>
                <a:gd name="T16" fmla="*/ 143 w 156"/>
                <a:gd name="T17" fmla="*/ 68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65">
                  <a:moveTo>
                    <a:pt x="143" y="68"/>
                  </a:moveTo>
                  <a:cubicBezTo>
                    <a:pt x="87" y="36"/>
                    <a:pt x="87" y="36"/>
                    <a:pt x="87" y="36"/>
                  </a:cubicBezTo>
                  <a:cubicBezTo>
                    <a:pt x="78" y="30"/>
                    <a:pt x="72" y="21"/>
                    <a:pt x="71" y="11"/>
                  </a:cubicBezTo>
                  <a:cubicBezTo>
                    <a:pt x="71" y="7"/>
                    <a:pt x="71" y="3"/>
                    <a:pt x="73" y="0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" y="43"/>
                    <a:pt x="0" y="52"/>
                    <a:pt x="8" y="58"/>
                  </a:cubicBezTo>
                  <a:cubicBezTo>
                    <a:pt x="142" y="159"/>
                    <a:pt x="142" y="159"/>
                    <a:pt x="142" y="159"/>
                  </a:cubicBezTo>
                  <a:cubicBezTo>
                    <a:pt x="151" y="165"/>
                    <a:pt x="156" y="162"/>
                    <a:pt x="155" y="151"/>
                  </a:cubicBezTo>
                  <a:lnTo>
                    <a:pt x="143" y="6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id="{B185D9CB-8A48-4E13-B320-BE98CD53E8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7613" y="4959350"/>
              <a:ext cx="406400" cy="379412"/>
            </a:xfrm>
            <a:custGeom>
              <a:avLst/>
              <a:gdLst>
                <a:gd name="T0" fmla="*/ 57 w 126"/>
                <a:gd name="T1" fmla="*/ 110 h 118"/>
                <a:gd name="T2" fmla="*/ 59 w 126"/>
                <a:gd name="T3" fmla="*/ 111 h 118"/>
                <a:gd name="T4" fmla="*/ 90 w 126"/>
                <a:gd name="T5" fmla="*/ 107 h 118"/>
                <a:gd name="T6" fmla="*/ 107 w 126"/>
                <a:gd name="T7" fmla="*/ 97 h 118"/>
                <a:gd name="T8" fmla="*/ 109 w 126"/>
                <a:gd name="T9" fmla="*/ 74 h 118"/>
                <a:gd name="T10" fmla="*/ 118 w 126"/>
                <a:gd name="T11" fmla="*/ 67 h 118"/>
                <a:gd name="T12" fmla="*/ 113 w 126"/>
                <a:gd name="T13" fmla="*/ 34 h 118"/>
                <a:gd name="T14" fmla="*/ 111 w 126"/>
                <a:gd name="T15" fmla="*/ 33 h 118"/>
                <a:gd name="T16" fmla="*/ 103 w 126"/>
                <a:gd name="T17" fmla="*/ 8 h 118"/>
                <a:gd name="T18" fmla="*/ 70 w 126"/>
                <a:gd name="T19" fmla="*/ 14 h 118"/>
                <a:gd name="T20" fmla="*/ 67 w 126"/>
                <a:gd name="T21" fmla="*/ 26 h 118"/>
                <a:gd name="T22" fmla="*/ 57 w 126"/>
                <a:gd name="T23" fmla="*/ 33 h 118"/>
                <a:gd name="T24" fmla="*/ 54 w 126"/>
                <a:gd name="T25" fmla="*/ 40 h 118"/>
                <a:gd name="T26" fmla="*/ 20 w 126"/>
                <a:gd name="T27" fmla="*/ 17 h 118"/>
                <a:gd name="T28" fmla="*/ 25 w 126"/>
                <a:gd name="T29" fmla="*/ 10 h 118"/>
                <a:gd name="T30" fmla="*/ 18 w 126"/>
                <a:gd name="T31" fmla="*/ 6 h 118"/>
                <a:gd name="T32" fmla="*/ 0 w 126"/>
                <a:gd name="T33" fmla="*/ 31 h 118"/>
                <a:gd name="T34" fmla="*/ 7 w 126"/>
                <a:gd name="T35" fmla="*/ 36 h 118"/>
                <a:gd name="T36" fmla="*/ 11 w 126"/>
                <a:gd name="T37" fmla="*/ 29 h 118"/>
                <a:gd name="T38" fmla="*/ 43 w 126"/>
                <a:gd name="T39" fmla="*/ 52 h 118"/>
                <a:gd name="T40" fmla="*/ 41 w 126"/>
                <a:gd name="T41" fmla="*/ 55 h 118"/>
                <a:gd name="T42" fmla="*/ 38 w 126"/>
                <a:gd name="T43" fmla="*/ 58 h 118"/>
                <a:gd name="T44" fmla="*/ 35 w 126"/>
                <a:gd name="T45" fmla="*/ 70 h 118"/>
                <a:gd name="T46" fmla="*/ 25 w 126"/>
                <a:gd name="T47" fmla="*/ 78 h 118"/>
                <a:gd name="T48" fmla="*/ 30 w 126"/>
                <a:gd name="T49" fmla="*/ 110 h 118"/>
                <a:gd name="T50" fmla="*/ 57 w 126"/>
                <a:gd name="T51" fmla="*/ 11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6" h="118">
                  <a:moveTo>
                    <a:pt x="57" y="110"/>
                  </a:moveTo>
                  <a:cubicBezTo>
                    <a:pt x="59" y="111"/>
                    <a:pt x="59" y="111"/>
                    <a:pt x="59" y="111"/>
                  </a:cubicBezTo>
                  <a:cubicBezTo>
                    <a:pt x="68" y="118"/>
                    <a:pt x="82" y="115"/>
                    <a:pt x="90" y="107"/>
                  </a:cubicBezTo>
                  <a:cubicBezTo>
                    <a:pt x="96" y="106"/>
                    <a:pt x="102" y="104"/>
                    <a:pt x="107" y="97"/>
                  </a:cubicBezTo>
                  <a:cubicBezTo>
                    <a:pt x="111" y="91"/>
                    <a:pt x="113" y="82"/>
                    <a:pt x="109" y="74"/>
                  </a:cubicBezTo>
                  <a:cubicBezTo>
                    <a:pt x="112" y="72"/>
                    <a:pt x="116" y="70"/>
                    <a:pt x="118" y="67"/>
                  </a:cubicBezTo>
                  <a:cubicBezTo>
                    <a:pt x="126" y="56"/>
                    <a:pt x="124" y="42"/>
                    <a:pt x="113" y="34"/>
                  </a:cubicBezTo>
                  <a:cubicBezTo>
                    <a:pt x="113" y="34"/>
                    <a:pt x="113" y="34"/>
                    <a:pt x="111" y="33"/>
                  </a:cubicBezTo>
                  <a:cubicBezTo>
                    <a:pt x="115" y="24"/>
                    <a:pt x="111" y="14"/>
                    <a:pt x="103" y="8"/>
                  </a:cubicBezTo>
                  <a:cubicBezTo>
                    <a:pt x="92" y="0"/>
                    <a:pt x="78" y="3"/>
                    <a:pt x="70" y="14"/>
                  </a:cubicBezTo>
                  <a:cubicBezTo>
                    <a:pt x="68" y="17"/>
                    <a:pt x="67" y="21"/>
                    <a:pt x="67" y="26"/>
                  </a:cubicBezTo>
                  <a:cubicBezTo>
                    <a:pt x="63" y="28"/>
                    <a:pt x="59" y="30"/>
                    <a:pt x="57" y="33"/>
                  </a:cubicBezTo>
                  <a:cubicBezTo>
                    <a:pt x="55" y="34"/>
                    <a:pt x="53" y="38"/>
                    <a:pt x="54" y="40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43" y="52"/>
                    <a:pt x="43" y="52"/>
                    <a:pt x="43" y="52"/>
                  </a:cubicBezTo>
                  <a:cubicBezTo>
                    <a:pt x="42" y="54"/>
                    <a:pt x="42" y="54"/>
                    <a:pt x="41" y="55"/>
                  </a:cubicBezTo>
                  <a:cubicBezTo>
                    <a:pt x="40" y="57"/>
                    <a:pt x="40" y="57"/>
                    <a:pt x="38" y="58"/>
                  </a:cubicBezTo>
                  <a:cubicBezTo>
                    <a:pt x="36" y="62"/>
                    <a:pt x="36" y="66"/>
                    <a:pt x="35" y="70"/>
                  </a:cubicBezTo>
                  <a:cubicBezTo>
                    <a:pt x="31" y="72"/>
                    <a:pt x="27" y="74"/>
                    <a:pt x="25" y="78"/>
                  </a:cubicBezTo>
                  <a:cubicBezTo>
                    <a:pt x="17" y="89"/>
                    <a:pt x="19" y="102"/>
                    <a:pt x="30" y="110"/>
                  </a:cubicBezTo>
                  <a:cubicBezTo>
                    <a:pt x="38" y="116"/>
                    <a:pt x="50" y="117"/>
                    <a:pt x="57" y="1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AA52883D-CFAE-4D2E-9FE8-AE3D4CD33A30}"/>
              </a:ext>
            </a:extLst>
          </p:cNvPr>
          <p:cNvSpPr txBox="1"/>
          <p:nvPr/>
        </p:nvSpPr>
        <p:spPr>
          <a:xfrm>
            <a:off x="1658224" y="2291172"/>
            <a:ext cx="19124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800" dirty="0">
                <a:solidFill>
                  <a:schemeClr val="tx2"/>
                </a:solidFill>
              </a:rPr>
              <a:t>Затраты</a:t>
            </a:r>
          </a:p>
          <a:p>
            <a:pPr algn="r"/>
            <a:r>
              <a:rPr lang="ru-RU" sz="2800" dirty="0">
                <a:solidFill>
                  <a:schemeClr val="tx2"/>
                </a:solidFill>
              </a:rPr>
              <a:t>небольшие</a:t>
            </a:r>
            <a:endParaRPr lang="id-ID" sz="2800" dirty="0">
              <a:solidFill>
                <a:schemeClr val="tx2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A0D152F-FDD0-414A-9736-A9CCB783108C}"/>
              </a:ext>
            </a:extLst>
          </p:cNvPr>
          <p:cNvSpPr txBox="1"/>
          <p:nvPr/>
        </p:nvSpPr>
        <p:spPr>
          <a:xfrm>
            <a:off x="1452065" y="4582637"/>
            <a:ext cx="2133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tx2"/>
                </a:solidFill>
              </a:rPr>
              <a:t>Быстро в топ</a:t>
            </a:r>
            <a:endParaRPr lang="id-ID" sz="2800" dirty="0">
              <a:solidFill>
                <a:schemeClr val="tx2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638AC0C-40FC-41EF-A1F2-6FB5C3BD4844}"/>
              </a:ext>
            </a:extLst>
          </p:cNvPr>
          <p:cNvSpPr txBox="1"/>
          <p:nvPr/>
        </p:nvSpPr>
        <p:spPr>
          <a:xfrm>
            <a:off x="8495573" y="2246905"/>
            <a:ext cx="17200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tx2"/>
                </a:solidFill>
              </a:rPr>
              <a:t>Экономия</a:t>
            </a:r>
          </a:p>
          <a:p>
            <a:r>
              <a:rPr lang="ru-RU" sz="2800" dirty="0">
                <a:solidFill>
                  <a:schemeClr val="tx2"/>
                </a:solidFill>
              </a:rPr>
              <a:t>усилий</a:t>
            </a:r>
            <a:endParaRPr lang="id-ID" sz="2800" dirty="0">
              <a:solidFill>
                <a:schemeClr val="tx2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719867A-BF43-4E13-950D-AADDCB0504DC}"/>
              </a:ext>
            </a:extLst>
          </p:cNvPr>
          <p:cNvSpPr txBox="1"/>
          <p:nvPr/>
        </p:nvSpPr>
        <p:spPr>
          <a:xfrm>
            <a:off x="8495573" y="4578436"/>
            <a:ext cx="15908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tx2"/>
                </a:solidFill>
              </a:rPr>
              <a:t>Выгодно.</a:t>
            </a:r>
          </a:p>
          <a:p>
            <a:endParaRPr lang="id-ID" sz="2800" dirty="0">
              <a:solidFill>
                <a:schemeClr val="tx2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128BA13-33F6-45F8-835A-867014AB8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6FDB3-0ABC-46D3-AFB2-9621BD043C9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15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60" grpId="0"/>
      <p:bldP spid="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D2BEDD-B927-4ADE-BF34-7F81E31AA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Минусы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780104-2180-44C4-B0B4-120414CE6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F112F-F056-4055-86F9-DBF82CFA016D}" type="slidenum">
              <a:rPr lang="ru-RU" smtClean="0"/>
              <a:t>8</a:t>
            </a:fld>
            <a:endParaRPr lang="ru-RU"/>
          </a:p>
        </p:txBody>
      </p:sp>
      <p:sp>
        <p:nvSpPr>
          <p:cNvPr id="7" name="Oval 2">
            <a:extLst>
              <a:ext uri="{FF2B5EF4-FFF2-40B4-BE49-F238E27FC236}">
                <a16:creationId xmlns:a16="http://schemas.microsoft.com/office/drawing/2014/main" id="{A788EB4C-88EE-4424-AA88-82275CC20AFB}"/>
              </a:ext>
            </a:extLst>
          </p:cNvPr>
          <p:cNvSpPr/>
          <p:nvPr/>
        </p:nvSpPr>
        <p:spPr>
          <a:xfrm>
            <a:off x="1897569" y="2686941"/>
            <a:ext cx="2133743" cy="21345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8" name="Oval 11">
            <a:extLst>
              <a:ext uri="{FF2B5EF4-FFF2-40B4-BE49-F238E27FC236}">
                <a16:creationId xmlns:a16="http://schemas.microsoft.com/office/drawing/2014/main" id="{4064ECA8-60B8-4A58-809D-E2A5239667EA}"/>
              </a:ext>
            </a:extLst>
          </p:cNvPr>
          <p:cNvSpPr/>
          <p:nvPr/>
        </p:nvSpPr>
        <p:spPr>
          <a:xfrm>
            <a:off x="5021411" y="2686941"/>
            <a:ext cx="2133743" cy="213457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9" name="Oval 15">
            <a:extLst>
              <a:ext uri="{FF2B5EF4-FFF2-40B4-BE49-F238E27FC236}">
                <a16:creationId xmlns:a16="http://schemas.microsoft.com/office/drawing/2014/main" id="{55328E74-9145-40DB-B2F2-3407F99743EB}"/>
              </a:ext>
            </a:extLst>
          </p:cNvPr>
          <p:cNvSpPr/>
          <p:nvPr/>
        </p:nvSpPr>
        <p:spPr>
          <a:xfrm>
            <a:off x="8256036" y="2686941"/>
            <a:ext cx="2133743" cy="213457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FAF41B-BB94-424C-8738-BD887F271CEC}"/>
              </a:ext>
            </a:extLst>
          </p:cNvPr>
          <p:cNvSpPr txBox="1"/>
          <p:nvPr/>
        </p:nvSpPr>
        <p:spPr>
          <a:xfrm>
            <a:off x="5259509" y="4986790"/>
            <a:ext cx="1672987" cy="954089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ru-RU" sz="2800" b="1" dirty="0">
                <a:solidFill>
                  <a:srgbClr val="ED7D31"/>
                </a:solidFill>
              </a:rPr>
              <a:t>Риск</a:t>
            </a:r>
          </a:p>
          <a:p>
            <a:pPr algn="ctr"/>
            <a:r>
              <a:rPr lang="ru-RU" sz="2800" b="1" dirty="0">
                <a:solidFill>
                  <a:srgbClr val="ED7D31"/>
                </a:solidFill>
              </a:rPr>
              <a:t>удаления</a:t>
            </a:r>
            <a:endParaRPr lang="id-ID" sz="2800" b="1" dirty="0">
              <a:solidFill>
                <a:srgbClr val="ED7D3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EBB95D-79FD-4986-A5BB-823A02BEB9CF}"/>
              </a:ext>
            </a:extLst>
          </p:cNvPr>
          <p:cNvSpPr txBox="1"/>
          <p:nvPr/>
        </p:nvSpPr>
        <p:spPr>
          <a:xfrm>
            <a:off x="8303776" y="4986790"/>
            <a:ext cx="2107720" cy="954089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ru-RU" sz="2800" b="1" dirty="0">
                <a:solidFill>
                  <a:srgbClr val="A5A5A5"/>
                </a:solidFill>
              </a:rPr>
              <a:t>Конкуренты</a:t>
            </a:r>
          </a:p>
          <a:p>
            <a:pPr algn="ctr"/>
            <a:r>
              <a:rPr lang="ru-RU" sz="2800" b="1" dirty="0">
                <a:solidFill>
                  <a:srgbClr val="A5A5A5"/>
                </a:solidFill>
              </a:rPr>
              <a:t>тоже могут.</a:t>
            </a:r>
            <a:endParaRPr lang="id-ID" sz="2800" b="1" dirty="0">
              <a:solidFill>
                <a:srgbClr val="A5A5A5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5D1664-D864-4701-AA22-40CF9F084958}"/>
              </a:ext>
            </a:extLst>
          </p:cNvPr>
          <p:cNvSpPr txBox="1"/>
          <p:nvPr/>
        </p:nvSpPr>
        <p:spPr>
          <a:xfrm>
            <a:off x="1922637" y="4986791"/>
            <a:ext cx="2083611" cy="954089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ru-RU" sz="2800" b="1" dirty="0">
                <a:solidFill>
                  <a:srgbClr val="4472C4"/>
                </a:solidFill>
              </a:rPr>
              <a:t>Нет полного</a:t>
            </a:r>
          </a:p>
          <a:p>
            <a:pPr algn="ctr"/>
            <a:r>
              <a:rPr lang="ru-RU" sz="2800" b="1" dirty="0">
                <a:solidFill>
                  <a:srgbClr val="4472C4"/>
                </a:solidFill>
              </a:rPr>
              <a:t>контроля</a:t>
            </a:r>
            <a:endParaRPr lang="id-ID" sz="2800" b="1" dirty="0">
              <a:solidFill>
                <a:srgbClr val="4472C4"/>
              </a:solidFill>
            </a:endParaRPr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72FAA476-ECAA-452B-A5F2-24CA8AA77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4621" y="3413318"/>
            <a:ext cx="812053" cy="653954"/>
          </a:xfrm>
          <a:custGeom>
            <a:avLst/>
            <a:gdLst>
              <a:gd name="T0" fmla="*/ 487 w 497"/>
              <a:gd name="T1" fmla="*/ 71 h 400"/>
              <a:gd name="T2" fmla="*/ 487 w 497"/>
              <a:gd name="T3" fmla="*/ 71 h 400"/>
              <a:gd name="T4" fmla="*/ 372 w 497"/>
              <a:gd name="T5" fmla="*/ 0 h 400"/>
              <a:gd name="T6" fmla="*/ 354 w 497"/>
              <a:gd name="T7" fmla="*/ 0 h 400"/>
              <a:gd name="T8" fmla="*/ 248 w 497"/>
              <a:gd name="T9" fmla="*/ 71 h 400"/>
              <a:gd name="T10" fmla="*/ 142 w 497"/>
              <a:gd name="T11" fmla="*/ 0 h 400"/>
              <a:gd name="T12" fmla="*/ 123 w 497"/>
              <a:gd name="T13" fmla="*/ 0 h 400"/>
              <a:gd name="T14" fmla="*/ 8 w 497"/>
              <a:gd name="T15" fmla="*/ 71 h 400"/>
              <a:gd name="T16" fmla="*/ 0 w 497"/>
              <a:gd name="T17" fmla="*/ 89 h 400"/>
              <a:gd name="T18" fmla="*/ 0 w 497"/>
              <a:gd name="T19" fmla="*/ 382 h 400"/>
              <a:gd name="T20" fmla="*/ 8 w 497"/>
              <a:gd name="T21" fmla="*/ 390 h 400"/>
              <a:gd name="T22" fmla="*/ 26 w 497"/>
              <a:gd name="T23" fmla="*/ 390 h 400"/>
              <a:gd name="T24" fmla="*/ 132 w 497"/>
              <a:gd name="T25" fmla="*/ 328 h 400"/>
              <a:gd name="T26" fmla="*/ 239 w 497"/>
              <a:gd name="T27" fmla="*/ 390 h 400"/>
              <a:gd name="T28" fmla="*/ 257 w 497"/>
              <a:gd name="T29" fmla="*/ 390 h 400"/>
              <a:gd name="T30" fmla="*/ 363 w 497"/>
              <a:gd name="T31" fmla="*/ 328 h 400"/>
              <a:gd name="T32" fmla="*/ 470 w 497"/>
              <a:gd name="T33" fmla="*/ 390 h 400"/>
              <a:gd name="T34" fmla="*/ 478 w 497"/>
              <a:gd name="T35" fmla="*/ 399 h 400"/>
              <a:gd name="T36" fmla="*/ 487 w 497"/>
              <a:gd name="T37" fmla="*/ 390 h 400"/>
              <a:gd name="T38" fmla="*/ 496 w 497"/>
              <a:gd name="T39" fmla="*/ 382 h 400"/>
              <a:gd name="T40" fmla="*/ 496 w 497"/>
              <a:gd name="T41" fmla="*/ 89 h 400"/>
              <a:gd name="T42" fmla="*/ 487 w 497"/>
              <a:gd name="T43" fmla="*/ 71 h 400"/>
              <a:gd name="T44" fmla="*/ 115 w 497"/>
              <a:gd name="T45" fmla="*/ 293 h 400"/>
              <a:gd name="T46" fmla="*/ 115 w 497"/>
              <a:gd name="T47" fmla="*/ 293 h 400"/>
              <a:gd name="T48" fmla="*/ 35 w 497"/>
              <a:gd name="T49" fmla="*/ 346 h 400"/>
              <a:gd name="T50" fmla="*/ 35 w 497"/>
              <a:gd name="T51" fmla="*/ 98 h 400"/>
              <a:gd name="T52" fmla="*/ 115 w 497"/>
              <a:gd name="T53" fmla="*/ 44 h 400"/>
              <a:gd name="T54" fmla="*/ 115 w 497"/>
              <a:gd name="T55" fmla="*/ 293 h 400"/>
              <a:gd name="T56" fmla="*/ 230 w 497"/>
              <a:gd name="T57" fmla="*/ 346 h 400"/>
              <a:gd name="T58" fmla="*/ 230 w 497"/>
              <a:gd name="T59" fmla="*/ 346 h 400"/>
              <a:gd name="T60" fmla="*/ 150 w 497"/>
              <a:gd name="T61" fmla="*/ 293 h 400"/>
              <a:gd name="T62" fmla="*/ 150 w 497"/>
              <a:gd name="T63" fmla="*/ 44 h 400"/>
              <a:gd name="T64" fmla="*/ 230 w 497"/>
              <a:gd name="T65" fmla="*/ 98 h 400"/>
              <a:gd name="T66" fmla="*/ 230 w 497"/>
              <a:gd name="T67" fmla="*/ 346 h 400"/>
              <a:gd name="T68" fmla="*/ 345 w 497"/>
              <a:gd name="T69" fmla="*/ 293 h 400"/>
              <a:gd name="T70" fmla="*/ 345 w 497"/>
              <a:gd name="T71" fmla="*/ 293 h 400"/>
              <a:gd name="T72" fmla="*/ 266 w 497"/>
              <a:gd name="T73" fmla="*/ 346 h 400"/>
              <a:gd name="T74" fmla="*/ 266 w 497"/>
              <a:gd name="T75" fmla="*/ 98 h 400"/>
              <a:gd name="T76" fmla="*/ 345 w 497"/>
              <a:gd name="T77" fmla="*/ 44 h 400"/>
              <a:gd name="T78" fmla="*/ 345 w 497"/>
              <a:gd name="T79" fmla="*/ 293 h 400"/>
              <a:gd name="T80" fmla="*/ 461 w 497"/>
              <a:gd name="T81" fmla="*/ 346 h 400"/>
              <a:gd name="T82" fmla="*/ 461 w 497"/>
              <a:gd name="T83" fmla="*/ 346 h 400"/>
              <a:gd name="T84" fmla="*/ 380 w 497"/>
              <a:gd name="T85" fmla="*/ 293 h 400"/>
              <a:gd name="T86" fmla="*/ 380 w 497"/>
              <a:gd name="T87" fmla="*/ 44 h 400"/>
              <a:gd name="T88" fmla="*/ 461 w 497"/>
              <a:gd name="T89" fmla="*/ 98 h 400"/>
              <a:gd name="T90" fmla="*/ 461 w 497"/>
              <a:gd name="T91" fmla="*/ 34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497" h="400">
                <a:moveTo>
                  <a:pt x="487" y="71"/>
                </a:moveTo>
                <a:lnTo>
                  <a:pt x="487" y="71"/>
                </a:lnTo>
                <a:cubicBezTo>
                  <a:pt x="372" y="0"/>
                  <a:pt x="372" y="0"/>
                  <a:pt x="372" y="0"/>
                </a:cubicBezTo>
                <a:cubicBezTo>
                  <a:pt x="363" y="0"/>
                  <a:pt x="363" y="0"/>
                  <a:pt x="354" y="0"/>
                </a:cubicBezTo>
                <a:cubicBezTo>
                  <a:pt x="248" y="71"/>
                  <a:pt x="248" y="71"/>
                  <a:pt x="248" y="71"/>
                </a:cubicBezTo>
                <a:cubicBezTo>
                  <a:pt x="142" y="0"/>
                  <a:pt x="142" y="0"/>
                  <a:pt x="142" y="0"/>
                </a:cubicBezTo>
                <a:cubicBezTo>
                  <a:pt x="132" y="0"/>
                  <a:pt x="132" y="0"/>
                  <a:pt x="123" y="0"/>
                </a:cubicBezTo>
                <a:cubicBezTo>
                  <a:pt x="8" y="71"/>
                  <a:pt x="8" y="71"/>
                  <a:pt x="8" y="71"/>
                </a:cubicBezTo>
                <a:cubicBezTo>
                  <a:pt x="0" y="80"/>
                  <a:pt x="0" y="80"/>
                  <a:pt x="0" y="89"/>
                </a:cubicBezTo>
                <a:cubicBezTo>
                  <a:pt x="0" y="382"/>
                  <a:pt x="0" y="382"/>
                  <a:pt x="0" y="382"/>
                </a:cubicBezTo>
                <a:cubicBezTo>
                  <a:pt x="0" y="382"/>
                  <a:pt x="0" y="390"/>
                  <a:pt x="8" y="390"/>
                </a:cubicBezTo>
                <a:cubicBezTo>
                  <a:pt x="8" y="399"/>
                  <a:pt x="17" y="399"/>
                  <a:pt x="26" y="390"/>
                </a:cubicBezTo>
                <a:cubicBezTo>
                  <a:pt x="132" y="328"/>
                  <a:pt x="132" y="328"/>
                  <a:pt x="132" y="328"/>
                </a:cubicBezTo>
                <a:cubicBezTo>
                  <a:pt x="239" y="390"/>
                  <a:pt x="239" y="390"/>
                  <a:pt x="239" y="390"/>
                </a:cubicBezTo>
                <a:cubicBezTo>
                  <a:pt x="248" y="399"/>
                  <a:pt x="248" y="399"/>
                  <a:pt x="257" y="390"/>
                </a:cubicBezTo>
                <a:cubicBezTo>
                  <a:pt x="363" y="328"/>
                  <a:pt x="363" y="328"/>
                  <a:pt x="363" y="328"/>
                </a:cubicBezTo>
                <a:cubicBezTo>
                  <a:pt x="470" y="390"/>
                  <a:pt x="470" y="390"/>
                  <a:pt x="470" y="390"/>
                </a:cubicBezTo>
                <a:cubicBezTo>
                  <a:pt x="470" y="399"/>
                  <a:pt x="478" y="399"/>
                  <a:pt x="478" y="399"/>
                </a:cubicBezTo>
                <a:cubicBezTo>
                  <a:pt x="478" y="399"/>
                  <a:pt x="487" y="399"/>
                  <a:pt x="487" y="390"/>
                </a:cubicBezTo>
                <a:cubicBezTo>
                  <a:pt x="496" y="390"/>
                  <a:pt x="496" y="382"/>
                  <a:pt x="496" y="382"/>
                </a:cubicBezTo>
                <a:cubicBezTo>
                  <a:pt x="496" y="89"/>
                  <a:pt x="496" y="89"/>
                  <a:pt x="496" y="89"/>
                </a:cubicBezTo>
                <a:cubicBezTo>
                  <a:pt x="496" y="80"/>
                  <a:pt x="496" y="80"/>
                  <a:pt x="487" y="71"/>
                </a:cubicBezTo>
                <a:close/>
                <a:moveTo>
                  <a:pt x="115" y="293"/>
                </a:moveTo>
                <a:lnTo>
                  <a:pt x="115" y="293"/>
                </a:lnTo>
                <a:cubicBezTo>
                  <a:pt x="35" y="346"/>
                  <a:pt x="35" y="346"/>
                  <a:pt x="35" y="346"/>
                </a:cubicBezTo>
                <a:cubicBezTo>
                  <a:pt x="35" y="98"/>
                  <a:pt x="35" y="98"/>
                  <a:pt x="35" y="98"/>
                </a:cubicBezTo>
                <a:cubicBezTo>
                  <a:pt x="115" y="44"/>
                  <a:pt x="115" y="44"/>
                  <a:pt x="115" y="44"/>
                </a:cubicBezTo>
                <a:lnTo>
                  <a:pt x="115" y="293"/>
                </a:lnTo>
                <a:close/>
                <a:moveTo>
                  <a:pt x="230" y="346"/>
                </a:moveTo>
                <a:lnTo>
                  <a:pt x="230" y="346"/>
                </a:lnTo>
                <a:cubicBezTo>
                  <a:pt x="150" y="293"/>
                  <a:pt x="150" y="293"/>
                  <a:pt x="150" y="293"/>
                </a:cubicBezTo>
                <a:cubicBezTo>
                  <a:pt x="150" y="44"/>
                  <a:pt x="150" y="44"/>
                  <a:pt x="150" y="44"/>
                </a:cubicBezTo>
                <a:cubicBezTo>
                  <a:pt x="230" y="98"/>
                  <a:pt x="230" y="98"/>
                  <a:pt x="230" y="98"/>
                </a:cubicBezTo>
                <a:lnTo>
                  <a:pt x="230" y="346"/>
                </a:lnTo>
                <a:close/>
                <a:moveTo>
                  <a:pt x="345" y="293"/>
                </a:moveTo>
                <a:lnTo>
                  <a:pt x="345" y="293"/>
                </a:lnTo>
                <a:cubicBezTo>
                  <a:pt x="266" y="346"/>
                  <a:pt x="266" y="346"/>
                  <a:pt x="266" y="346"/>
                </a:cubicBezTo>
                <a:cubicBezTo>
                  <a:pt x="266" y="98"/>
                  <a:pt x="266" y="98"/>
                  <a:pt x="266" y="98"/>
                </a:cubicBezTo>
                <a:cubicBezTo>
                  <a:pt x="345" y="44"/>
                  <a:pt x="345" y="44"/>
                  <a:pt x="345" y="44"/>
                </a:cubicBezTo>
                <a:lnTo>
                  <a:pt x="345" y="293"/>
                </a:lnTo>
                <a:close/>
                <a:moveTo>
                  <a:pt x="461" y="346"/>
                </a:moveTo>
                <a:lnTo>
                  <a:pt x="461" y="346"/>
                </a:lnTo>
                <a:cubicBezTo>
                  <a:pt x="380" y="293"/>
                  <a:pt x="380" y="293"/>
                  <a:pt x="380" y="293"/>
                </a:cubicBezTo>
                <a:cubicBezTo>
                  <a:pt x="380" y="44"/>
                  <a:pt x="380" y="44"/>
                  <a:pt x="380" y="44"/>
                </a:cubicBezTo>
                <a:cubicBezTo>
                  <a:pt x="461" y="98"/>
                  <a:pt x="461" y="98"/>
                  <a:pt x="461" y="98"/>
                </a:cubicBezTo>
                <a:lnTo>
                  <a:pt x="461" y="34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 dirty="0"/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833E7FD8-37A8-4C5B-B181-A15AA4FDA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7520" y="3407723"/>
            <a:ext cx="697076" cy="697071"/>
          </a:xfrm>
          <a:custGeom>
            <a:avLst/>
            <a:gdLst>
              <a:gd name="T0" fmla="*/ 212 w 426"/>
              <a:gd name="T1" fmla="*/ 0 h 426"/>
              <a:gd name="T2" fmla="*/ 212 w 426"/>
              <a:gd name="T3" fmla="*/ 0 h 426"/>
              <a:gd name="T4" fmla="*/ 0 w 426"/>
              <a:gd name="T5" fmla="*/ 213 h 426"/>
              <a:gd name="T6" fmla="*/ 212 w 426"/>
              <a:gd name="T7" fmla="*/ 425 h 426"/>
              <a:gd name="T8" fmla="*/ 425 w 426"/>
              <a:gd name="T9" fmla="*/ 213 h 426"/>
              <a:gd name="T10" fmla="*/ 212 w 426"/>
              <a:gd name="T11" fmla="*/ 0 h 426"/>
              <a:gd name="T12" fmla="*/ 229 w 426"/>
              <a:gd name="T13" fmla="*/ 390 h 426"/>
              <a:gd name="T14" fmla="*/ 229 w 426"/>
              <a:gd name="T15" fmla="*/ 390 h 426"/>
              <a:gd name="T16" fmla="*/ 229 w 426"/>
              <a:gd name="T17" fmla="*/ 292 h 426"/>
              <a:gd name="T18" fmla="*/ 194 w 426"/>
              <a:gd name="T19" fmla="*/ 292 h 426"/>
              <a:gd name="T20" fmla="*/ 194 w 426"/>
              <a:gd name="T21" fmla="*/ 390 h 426"/>
              <a:gd name="T22" fmla="*/ 35 w 426"/>
              <a:gd name="T23" fmla="*/ 230 h 426"/>
              <a:gd name="T24" fmla="*/ 132 w 426"/>
              <a:gd name="T25" fmla="*/ 230 h 426"/>
              <a:gd name="T26" fmla="*/ 132 w 426"/>
              <a:gd name="T27" fmla="*/ 195 h 426"/>
              <a:gd name="T28" fmla="*/ 35 w 426"/>
              <a:gd name="T29" fmla="*/ 195 h 426"/>
              <a:gd name="T30" fmla="*/ 194 w 426"/>
              <a:gd name="T31" fmla="*/ 44 h 426"/>
              <a:gd name="T32" fmla="*/ 194 w 426"/>
              <a:gd name="T33" fmla="*/ 142 h 426"/>
              <a:gd name="T34" fmla="*/ 229 w 426"/>
              <a:gd name="T35" fmla="*/ 142 h 426"/>
              <a:gd name="T36" fmla="*/ 229 w 426"/>
              <a:gd name="T37" fmla="*/ 44 h 426"/>
              <a:gd name="T38" fmla="*/ 380 w 426"/>
              <a:gd name="T39" fmla="*/ 195 h 426"/>
              <a:gd name="T40" fmla="*/ 292 w 426"/>
              <a:gd name="T41" fmla="*/ 195 h 426"/>
              <a:gd name="T42" fmla="*/ 292 w 426"/>
              <a:gd name="T43" fmla="*/ 230 h 426"/>
              <a:gd name="T44" fmla="*/ 380 w 426"/>
              <a:gd name="T45" fmla="*/ 230 h 426"/>
              <a:gd name="T46" fmla="*/ 229 w 426"/>
              <a:gd name="T47" fmla="*/ 390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6" h="426">
                <a:moveTo>
                  <a:pt x="212" y="0"/>
                </a:moveTo>
                <a:lnTo>
                  <a:pt x="212" y="0"/>
                </a:lnTo>
                <a:cubicBezTo>
                  <a:pt x="97" y="0"/>
                  <a:pt x="0" y="97"/>
                  <a:pt x="0" y="213"/>
                </a:cubicBezTo>
                <a:cubicBezTo>
                  <a:pt x="0" y="336"/>
                  <a:pt x="97" y="425"/>
                  <a:pt x="212" y="425"/>
                </a:cubicBezTo>
                <a:cubicBezTo>
                  <a:pt x="327" y="425"/>
                  <a:pt x="425" y="336"/>
                  <a:pt x="425" y="213"/>
                </a:cubicBezTo>
                <a:cubicBezTo>
                  <a:pt x="425" y="97"/>
                  <a:pt x="327" y="0"/>
                  <a:pt x="212" y="0"/>
                </a:cubicBezTo>
                <a:close/>
                <a:moveTo>
                  <a:pt x="229" y="390"/>
                </a:moveTo>
                <a:lnTo>
                  <a:pt x="229" y="390"/>
                </a:lnTo>
                <a:cubicBezTo>
                  <a:pt x="229" y="292"/>
                  <a:pt x="229" y="292"/>
                  <a:pt x="229" y="292"/>
                </a:cubicBezTo>
                <a:cubicBezTo>
                  <a:pt x="194" y="292"/>
                  <a:pt x="194" y="292"/>
                  <a:pt x="194" y="292"/>
                </a:cubicBezTo>
                <a:cubicBezTo>
                  <a:pt x="194" y="390"/>
                  <a:pt x="194" y="390"/>
                  <a:pt x="194" y="390"/>
                </a:cubicBezTo>
                <a:cubicBezTo>
                  <a:pt x="114" y="380"/>
                  <a:pt x="44" y="310"/>
                  <a:pt x="35" y="230"/>
                </a:cubicBezTo>
                <a:cubicBezTo>
                  <a:pt x="132" y="230"/>
                  <a:pt x="132" y="230"/>
                  <a:pt x="132" y="230"/>
                </a:cubicBezTo>
                <a:cubicBezTo>
                  <a:pt x="132" y="195"/>
                  <a:pt x="132" y="195"/>
                  <a:pt x="132" y="195"/>
                </a:cubicBezTo>
                <a:cubicBezTo>
                  <a:pt x="35" y="195"/>
                  <a:pt x="35" y="195"/>
                  <a:pt x="35" y="195"/>
                </a:cubicBezTo>
                <a:cubicBezTo>
                  <a:pt x="44" y="115"/>
                  <a:pt x="114" y="53"/>
                  <a:pt x="194" y="44"/>
                </a:cubicBezTo>
                <a:cubicBezTo>
                  <a:pt x="194" y="142"/>
                  <a:pt x="194" y="142"/>
                  <a:pt x="194" y="142"/>
                </a:cubicBezTo>
                <a:cubicBezTo>
                  <a:pt x="229" y="142"/>
                  <a:pt x="229" y="142"/>
                  <a:pt x="229" y="142"/>
                </a:cubicBezTo>
                <a:cubicBezTo>
                  <a:pt x="229" y="44"/>
                  <a:pt x="229" y="44"/>
                  <a:pt x="229" y="44"/>
                </a:cubicBezTo>
                <a:cubicBezTo>
                  <a:pt x="310" y="53"/>
                  <a:pt x="380" y="115"/>
                  <a:pt x="380" y="195"/>
                </a:cubicBezTo>
                <a:cubicBezTo>
                  <a:pt x="292" y="195"/>
                  <a:pt x="292" y="195"/>
                  <a:pt x="292" y="195"/>
                </a:cubicBezTo>
                <a:cubicBezTo>
                  <a:pt x="292" y="230"/>
                  <a:pt x="292" y="230"/>
                  <a:pt x="292" y="230"/>
                </a:cubicBezTo>
                <a:cubicBezTo>
                  <a:pt x="380" y="230"/>
                  <a:pt x="380" y="230"/>
                  <a:pt x="380" y="230"/>
                </a:cubicBezTo>
                <a:cubicBezTo>
                  <a:pt x="380" y="310"/>
                  <a:pt x="310" y="380"/>
                  <a:pt x="229" y="39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 dirty="0"/>
          </a:p>
        </p:txBody>
      </p:sp>
      <p:sp>
        <p:nvSpPr>
          <p:cNvPr id="18" name="Freeform 22">
            <a:extLst>
              <a:ext uri="{FF2B5EF4-FFF2-40B4-BE49-F238E27FC236}">
                <a16:creationId xmlns:a16="http://schemas.microsoft.com/office/drawing/2014/main" id="{478FDC32-073C-4310-A02C-3DF68E6745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3535" y="3382776"/>
            <a:ext cx="754562" cy="754567"/>
          </a:xfrm>
          <a:custGeom>
            <a:avLst/>
            <a:gdLst>
              <a:gd name="T0" fmla="*/ 230 w 461"/>
              <a:gd name="T1" fmla="*/ 8 h 461"/>
              <a:gd name="T2" fmla="*/ 230 w 461"/>
              <a:gd name="T3" fmla="*/ 8 h 461"/>
              <a:gd name="T4" fmla="*/ 0 w 461"/>
              <a:gd name="T5" fmla="*/ 239 h 461"/>
              <a:gd name="T6" fmla="*/ 230 w 461"/>
              <a:gd name="T7" fmla="*/ 460 h 461"/>
              <a:gd name="T8" fmla="*/ 460 w 461"/>
              <a:gd name="T9" fmla="*/ 230 h 461"/>
              <a:gd name="T10" fmla="*/ 230 w 461"/>
              <a:gd name="T11" fmla="*/ 8 h 461"/>
              <a:gd name="T12" fmla="*/ 230 w 461"/>
              <a:gd name="T13" fmla="*/ 35 h 461"/>
              <a:gd name="T14" fmla="*/ 230 w 461"/>
              <a:gd name="T15" fmla="*/ 35 h 461"/>
              <a:gd name="T16" fmla="*/ 319 w 461"/>
              <a:gd name="T17" fmla="*/ 53 h 461"/>
              <a:gd name="T18" fmla="*/ 291 w 461"/>
              <a:gd name="T19" fmla="*/ 106 h 461"/>
              <a:gd name="T20" fmla="*/ 230 w 461"/>
              <a:gd name="T21" fmla="*/ 97 h 461"/>
              <a:gd name="T22" fmla="*/ 168 w 461"/>
              <a:gd name="T23" fmla="*/ 106 h 461"/>
              <a:gd name="T24" fmla="*/ 141 w 461"/>
              <a:gd name="T25" fmla="*/ 53 h 461"/>
              <a:gd name="T26" fmla="*/ 230 w 461"/>
              <a:gd name="T27" fmla="*/ 35 h 461"/>
              <a:gd name="T28" fmla="*/ 106 w 461"/>
              <a:gd name="T29" fmla="*/ 292 h 461"/>
              <a:gd name="T30" fmla="*/ 106 w 461"/>
              <a:gd name="T31" fmla="*/ 292 h 461"/>
              <a:gd name="T32" fmla="*/ 53 w 461"/>
              <a:gd name="T33" fmla="*/ 327 h 461"/>
              <a:gd name="T34" fmla="*/ 35 w 461"/>
              <a:gd name="T35" fmla="*/ 239 h 461"/>
              <a:gd name="T36" fmla="*/ 53 w 461"/>
              <a:gd name="T37" fmla="*/ 141 h 461"/>
              <a:gd name="T38" fmla="*/ 106 w 461"/>
              <a:gd name="T39" fmla="*/ 167 h 461"/>
              <a:gd name="T40" fmla="*/ 88 w 461"/>
              <a:gd name="T41" fmla="*/ 230 h 461"/>
              <a:gd name="T42" fmla="*/ 106 w 461"/>
              <a:gd name="T43" fmla="*/ 292 h 461"/>
              <a:gd name="T44" fmla="*/ 230 w 461"/>
              <a:gd name="T45" fmla="*/ 433 h 461"/>
              <a:gd name="T46" fmla="*/ 230 w 461"/>
              <a:gd name="T47" fmla="*/ 433 h 461"/>
              <a:gd name="T48" fmla="*/ 141 w 461"/>
              <a:gd name="T49" fmla="*/ 407 h 461"/>
              <a:gd name="T50" fmla="*/ 168 w 461"/>
              <a:gd name="T51" fmla="*/ 354 h 461"/>
              <a:gd name="T52" fmla="*/ 230 w 461"/>
              <a:gd name="T53" fmla="*/ 372 h 461"/>
              <a:gd name="T54" fmla="*/ 291 w 461"/>
              <a:gd name="T55" fmla="*/ 354 h 461"/>
              <a:gd name="T56" fmla="*/ 319 w 461"/>
              <a:gd name="T57" fmla="*/ 407 h 461"/>
              <a:gd name="T58" fmla="*/ 230 w 461"/>
              <a:gd name="T59" fmla="*/ 433 h 461"/>
              <a:gd name="T60" fmla="*/ 230 w 461"/>
              <a:gd name="T61" fmla="*/ 345 h 461"/>
              <a:gd name="T62" fmla="*/ 230 w 461"/>
              <a:gd name="T63" fmla="*/ 345 h 461"/>
              <a:gd name="T64" fmla="*/ 124 w 461"/>
              <a:gd name="T65" fmla="*/ 230 h 461"/>
              <a:gd name="T66" fmla="*/ 230 w 461"/>
              <a:gd name="T67" fmla="*/ 123 h 461"/>
              <a:gd name="T68" fmla="*/ 336 w 461"/>
              <a:gd name="T69" fmla="*/ 230 h 461"/>
              <a:gd name="T70" fmla="*/ 230 w 461"/>
              <a:gd name="T71" fmla="*/ 345 h 461"/>
              <a:gd name="T72" fmla="*/ 354 w 461"/>
              <a:gd name="T73" fmla="*/ 292 h 461"/>
              <a:gd name="T74" fmla="*/ 354 w 461"/>
              <a:gd name="T75" fmla="*/ 292 h 461"/>
              <a:gd name="T76" fmla="*/ 372 w 461"/>
              <a:gd name="T77" fmla="*/ 230 h 461"/>
              <a:gd name="T78" fmla="*/ 354 w 461"/>
              <a:gd name="T79" fmla="*/ 167 h 461"/>
              <a:gd name="T80" fmla="*/ 407 w 461"/>
              <a:gd name="T81" fmla="*/ 141 h 461"/>
              <a:gd name="T82" fmla="*/ 425 w 461"/>
              <a:gd name="T83" fmla="*/ 230 h 461"/>
              <a:gd name="T84" fmla="*/ 407 w 461"/>
              <a:gd name="T85" fmla="*/ 327 h 461"/>
              <a:gd name="T86" fmla="*/ 354 w 461"/>
              <a:gd name="T87" fmla="*/ 292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61" h="461">
                <a:moveTo>
                  <a:pt x="230" y="8"/>
                </a:moveTo>
                <a:lnTo>
                  <a:pt x="230" y="8"/>
                </a:lnTo>
                <a:cubicBezTo>
                  <a:pt x="97" y="8"/>
                  <a:pt x="0" y="106"/>
                  <a:pt x="0" y="239"/>
                </a:cubicBezTo>
                <a:cubicBezTo>
                  <a:pt x="0" y="363"/>
                  <a:pt x="106" y="460"/>
                  <a:pt x="230" y="460"/>
                </a:cubicBezTo>
                <a:cubicBezTo>
                  <a:pt x="363" y="460"/>
                  <a:pt x="460" y="354"/>
                  <a:pt x="460" y="230"/>
                </a:cubicBezTo>
                <a:cubicBezTo>
                  <a:pt x="460" y="106"/>
                  <a:pt x="354" y="0"/>
                  <a:pt x="230" y="8"/>
                </a:cubicBezTo>
                <a:close/>
                <a:moveTo>
                  <a:pt x="230" y="35"/>
                </a:moveTo>
                <a:lnTo>
                  <a:pt x="230" y="35"/>
                </a:lnTo>
                <a:cubicBezTo>
                  <a:pt x="256" y="35"/>
                  <a:pt x="291" y="44"/>
                  <a:pt x="319" y="53"/>
                </a:cubicBezTo>
                <a:cubicBezTo>
                  <a:pt x="291" y="106"/>
                  <a:pt x="291" y="106"/>
                  <a:pt x="291" y="106"/>
                </a:cubicBezTo>
                <a:cubicBezTo>
                  <a:pt x="275" y="97"/>
                  <a:pt x="247" y="97"/>
                  <a:pt x="230" y="97"/>
                </a:cubicBezTo>
                <a:cubicBezTo>
                  <a:pt x="203" y="97"/>
                  <a:pt x="185" y="97"/>
                  <a:pt x="168" y="106"/>
                </a:cubicBezTo>
                <a:cubicBezTo>
                  <a:pt x="141" y="53"/>
                  <a:pt x="141" y="53"/>
                  <a:pt x="141" y="53"/>
                </a:cubicBezTo>
                <a:cubicBezTo>
                  <a:pt x="168" y="44"/>
                  <a:pt x="194" y="35"/>
                  <a:pt x="230" y="35"/>
                </a:cubicBezTo>
                <a:close/>
                <a:moveTo>
                  <a:pt x="106" y="292"/>
                </a:moveTo>
                <a:lnTo>
                  <a:pt x="106" y="292"/>
                </a:lnTo>
                <a:cubicBezTo>
                  <a:pt x="53" y="327"/>
                  <a:pt x="53" y="327"/>
                  <a:pt x="53" y="327"/>
                </a:cubicBezTo>
                <a:cubicBezTo>
                  <a:pt x="35" y="301"/>
                  <a:pt x="35" y="265"/>
                  <a:pt x="35" y="239"/>
                </a:cubicBezTo>
                <a:cubicBezTo>
                  <a:pt x="26" y="204"/>
                  <a:pt x="35" y="167"/>
                  <a:pt x="53" y="141"/>
                </a:cubicBezTo>
                <a:cubicBezTo>
                  <a:pt x="106" y="167"/>
                  <a:pt x="106" y="167"/>
                  <a:pt x="106" y="167"/>
                </a:cubicBezTo>
                <a:cubicBezTo>
                  <a:pt x="97" y="185"/>
                  <a:pt x="88" y="212"/>
                  <a:pt x="88" y="230"/>
                </a:cubicBezTo>
                <a:cubicBezTo>
                  <a:pt x="88" y="257"/>
                  <a:pt x="97" y="274"/>
                  <a:pt x="106" y="292"/>
                </a:cubicBezTo>
                <a:close/>
                <a:moveTo>
                  <a:pt x="230" y="433"/>
                </a:moveTo>
                <a:lnTo>
                  <a:pt x="230" y="433"/>
                </a:lnTo>
                <a:cubicBezTo>
                  <a:pt x="194" y="433"/>
                  <a:pt x="168" y="425"/>
                  <a:pt x="141" y="407"/>
                </a:cubicBezTo>
                <a:cubicBezTo>
                  <a:pt x="168" y="354"/>
                  <a:pt x="168" y="354"/>
                  <a:pt x="168" y="354"/>
                </a:cubicBezTo>
                <a:cubicBezTo>
                  <a:pt x="185" y="363"/>
                  <a:pt x="203" y="372"/>
                  <a:pt x="230" y="372"/>
                </a:cubicBezTo>
                <a:cubicBezTo>
                  <a:pt x="247" y="372"/>
                  <a:pt x="275" y="363"/>
                  <a:pt x="291" y="354"/>
                </a:cubicBezTo>
                <a:cubicBezTo>
                  <a:pt x="319" y="407"/>
                  <a:pt x="319" y="407"/>
                  <a:pt x="319" y="407"/>
                </a:cubicBezTo>
                <a:cubicBezTo>
                  <a:pt x="291" y="425"/>
                  <a:pt x="266" y="433"/>
                  <a:pt x="230" y="433"/>
                </a:cubicBezTo>
                <a:close/>
                <a:moveTo>
                  <a:pt x="230" y="345"/>
                </a:moveTo>
                <a:lnTo>
                  <a:pt x="230" y="345"/>
                </a:lnTo>
                <a:cubicBezTo>
                  <a:pt x="168" y="345"/>
                  <a:pt x="124" y="292"/>
                  <a:pt x="124" y="230"/>
                </a:cubicBezTo>
                <a:cubicBezTo>
                  <a:pt x="124" y="167"/>
                  <a:pt x="168" y="123"/>
                  <a:pt x="230" y="123"/>
                </a:cubicBezTo>
                <a:cubicBezTo>
                  <a:pt x="291" y="123"/>
                  <a:pt x="336" y="167"/>
                  <a:pt x="336" y="230"/>
                </a:cubicBezTo>
                <a:cubicBezTo>
                  <a:pt x="336" y="292"/>
                  <a:pt x="291" y="345"/>
                  <a:pt x="230" y="345"/>
                </a:cubicBezTo>
                <a:close/>
                <a:moveTo>
                  <a:pt x="354" y="292"/>
                </a:moveTo>
                <a:lnTo>
                  <a:pt x="354" y="292"/>
                </a:lnTo>
                <a:cubicBezTo>
                  <a:pt x="363" y="274"/>
                  <a:pt x="372" y="257"/>
                  <a:pt x="372" y="230"/>
                </a:cubicBezTo>
                <a:cubicBezTo>
                  <a:pt x="372" y="212"/>
                  <a:pt x="363" y="185"/>
                  <a:pt x="354" y="167"/>
                </a:cubicBezTo>
                <a:cubicBezTo>
                  <a:pt x="407" y="141"/>
                  <a:pt x="407" y="141"/>
                  <a:pt x="407" y="141"/>
                </a:cubicBezTo>
                <a:cubicBezTo>
                  <a:pt x="416" y="167"/>
                  <a:pt x="425" y="195"/>
                  <a:pt x="425" y="230"/>
                </a:cubicBezTo>
                <a:cubicBezTo>
                  <a:pt x="425" y="265"/>
                  <a:pt x="416" y="292"/>
                  <a:pt x="407" y="327"/>
                </a:cubicBezTo>
                <a:lnTo>
                  <a:pt x="354" y="2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39603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1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1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9" grpId="0" animBg="1"/>
          <p:bldP spid="10" grpId="0"/>
          <p:bldP spid="12" grpId="0"/>
          <p:bldP spid="14" grpId="0"/>
          <p:bldP spid="16" grpId="0" animBg="1"/>
          <p:bldP spid="17" grpId="0" animBg="1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9" grpId="0" animBg="1"/>
          <p:bldP spid="10" grpId="0"/>
          <p:bldP spid="12" grpId="0"/>
          <p:bldP spid="14" grpId="0"/>
          <p:bldP spid="16" grpId="0" animBg="1"/>
          <p:bldP spid="17" grpId="0" animBg="1"/>
          <p:bldP spid="18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55EC29-F41E-2527-6858-BF6D4B107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Примеры паразитического </a:t>
            </a:r>
            <a:r>
              <a:rPr lang="en-US" dirty="0"/>
              <a:t>SEO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3952BD-518C-BB9D-2F49-57721507C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3983" y="2078297"/>
            <a:ext cx="4764034" cy="3877064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72B8E43-8575-6F0B-D98E-1B1976B7B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BE77-4388-416A-9EB5-39ED1574E90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2681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884</Words>
  <Application>Microsoft Office PowerPoint</Application>
  <PresentationFormat>Широкоэкранный</PresentationFormat>
  <Paragraphs>228</Paragraphs>
  <Slides>58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65" baseType="lpstr">
      <vt:lpstr>Arial</vt:lpstr>
      <vt:lpstr>Calibri</vt:lpstr>
      <vt:lpstr>Calibri Light</vt:lpstr>
      <vt:lpstr>Lato Black</vt:lpstr>
      <vt:lpstr>Montserrat</vt:lpstr>
      <vt:lpstr>Open Sans SemiBold</vt:lpstr>
      <vt:lpstr>Тема Office</vt:lpstr>
      <vt:lpstr>Паразитическое SEO в 2024</vt:lpstr>
      <vt:lpstr>Кратко обо мне</vt:lpstr>
      <vt:lpstr>Проблемы</vt:lpstr>
      <vt:lpstr>Исследование Глена Аллсопа</vt:lpstr>
      <vt:lpstr>Презентация PowerPoint</vt:lpstr>
      <vt:lpstr>Что такое паразитическое SEO?</vt:lpstr>
      <vt:lpstr>Плюсы</vt:lpstr>
      <vt:lpstr>Минусы</vt:lpstr>
      <vt:lpstr>Примеры паразитического SEO</vt:lpstr>
      <vt:lpstr>Таблица из Google Документов</vt:lpstr>
      <vt:lpstr>Таблица из Google Документов</vt:lpstr>
      <vt:lpstr>О данных в таблице</vt:lpstr>
      <vt:lpstr>Приводятся графики и диаграммы</vt:lpstr>
      <vt:lpstr>Можно переключиться на таблицу</vt:lpstr>
      <vt:lpstr>И посмотреть реализацию </vt:lpstr>
      <vt:lpstr>На таблицу ведет 36 ссылок с 11 сайтов по SEO Spyglass</vt:lpstr>
      <vt:lpstr>Ссылки с обсуждений и статей</vt:lpstr>
      <vt:lpstr>Особенности этой таблицы</vt:lpstr>
      <vt:lpstr>Статьи с партнерскими ссылками на СМИ</vt:lpstr>
      <vt:lpstr>Статьи с партнерскими ссылками на СМИ</vt:lpstr>
      <vt:lpstr>Это платно размещенная статья</vt:lpstr>
      <vt:lpstr>На эту страницу размещены 34 ссылки с 26 сайтов</vt:lpstr>
      <vt:lpstr>Это тоже платные статьи</vt:lpstr>
      <vt:lpstr>Пример ссылки с платной статьи</vt:lpstr>
      <vt:lpstr>Схема действий</vt:lpstr>
      <vt:lpstr>Проблема при платном размещении</vt:lpstr>
      <vt:lpstr>Решение</vt:lpstr>
      <vt:lpstr>Презентация PowerPoint</vt:lpstr>
      <vt:lpstr>Пример цен на одном сайте</vt:lpstr>
      <vt:lpstr>YouTube</vt:lpstr>
      <vt:lpstr>YouTube</vt:lpstr>
      <vt:lpstr>SEO for dentists</vt:lpstr>
      <vt:lpstr>Фишки этого видео</vt:lpstr>
      <vt:lpstr>Ссылка на e-mail рассылку в закрепленном комментарии</vt:lpstr>
      <vt:lpstr>Формат скринкаста</vt:lpstr>
      <vt:lpstr>Сравним с лонгридами в топе Google</vt:lpstr>
      <vt:lpstr>Первая статья</vt:lpstr>
      <vt:lpstr>Ссылки на эту страницу из SEO Spyglass</vt:lpstr>
      <vt:lpstr>Презентация PowerPoint</vt:lpstr>
      <vt:lpstr>Пример платно размещенной статьи</vt:lpstr>
      <vt:lpstr>Выводы из этих примеров по статьям</vt:lpstr>
      <vt:lpstr>Выводы по продвижению видео</vt:lpstr>
      <vt:lpstr>Самый эффективный вариант</vt:lpstr>
      <vt:lpstr>Как найти лучшие площадки для паразитического SEO? </vt:lpstr>
      <vt:lpstr>Схема действий</vt:lpstr>
      <vt:lpstr>Как посмотреть страницы конкурентов на нужной площадке?</vt:lpstr>
      <vt:lpstr>Один из лучших типов сайтов - СМИ</vt:lpstr>
      <vt:lpstr>Моя наработка </vt:lpstr>
      <vt:lpstr>Сайт СМИ, раздел для платных статей</vt:lpstr>
      <vt:lpstr>Это крупная сеть сайтов СМИ на Аляске и в штате Вашингтон soundpublishing.com </vt:lpstr>
      <vt:lpstr>Важные нюансы</vt:lpstr>
      <vt:lpstr>Бонус – проверенные web 2.0 сайты для паразитического SEO</vt:lpstr>
      <vt:lpstr>Как использовать в рунете - Дзен</vt:lpstr>
      <vt:lpstr>Как использовать в рунете - Telegram</vt:lpstr>
      <vt:lpstr>YouTube + видео в Дзен </vt:lpstr>
      <vt:lpstr>Как использовать в рунете – TenChat </vt:lpstr>
      <vt:lpstr>Выводы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Паразитическое SEO в 2024</dc:title>
  <dc:creator>Михаил Зыков</dc:creator>
  <cp:lastModifiedBy>Михаил Зыков</cp:lastModifiedBy>
  <cp:revision>131</cp:revision>
  <dcterms:created xsi:type="dcterms:W3CDTF">2024-01-29T12:13:05Z</dcterms:created>
  <dcterms:modified xsi:type="dcterms:W3CDTF">2024-02-19T08:15:35Z</dcterms:modified>
</cp:coreProperties>
</file>