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5" r:id="rId2"/>
    <p:sldMasterId id="2147483710" r:id="rId3"/>
    <p:sldMasterId id="2147483721" r:id="rId4"/>
    <p:sldMasterId id="2147483814" r:id="rId5"/>
    <p:sldMasterId id="2147483826" r:id="rId6"/>
    <p:sldMasterId id="2147483919" r:id="rId7"/>
  </p:sldMasterIdLst>
  <p:notesMasterIdLst>
    <p:notesMasterId r:id="rId24"/>
  </p:notesMasterIdLst>
  <p:sldIdLst>
    <p:sldId id="258" r:id="rId8"/>
    <p:sldId id="287" r:id="rId9"/>
    <p:sldId id="370" r:id="rId10"/>
    <p:sldId id="267" r:id="rId11"/>
    <p:sldId id="372" r:id="rId12"/>
    <p:sldId id="373" r:id="rId13"/>
    <p:sldId id="374" r:id="rId14"/>
    <p:sldId id="375" r:id="rId15"/>
    <p:sldId id="268" r:id="rId16"/>
    <p:sldId id="376" r:id="rId17"/>
    <p:sldId id="380" r:id="rId18"/>
    <p:sldId id="381" r:id="rId19"/>
    <p:sldId id="382" r:id="rId20"/>
    <p:sldId id="383" r:id="rId21"/>
    <p:sldId id="379" r:id="rId22"/>
    <p:sldId id="292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B15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96" y="-138"/>
      </p:cViewPr>
      <p:guideLst>
        <p:guide orient="horz" pos="2160"/>
        <p:guide orient="horz" pos="3838"/>
        <p:guide pos="3840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84AF21A8-A2FC-4262-9E09-4AEFE1FCC4B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21CA810-DB8C-424A-B532-DB9E13C23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FF8F9-D802-46CB-B821-C4EC758B25D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88A73C7-EA0D-4A2E-A295-3502EE2B0068}" type="slidenum">
              <a:rPr lang="ru-RU" sz="1200" b="0">
                <a:latin typeface="+mn-lt"/>
              </a:rPr>
              <a:pPr algn="r">
                <a:defRPr/>
              </a:pPr>
              <a:t>11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59EB922-24B3-42B5-8B1D-924B83613471}" type="slidenum">
              <a:rPr lang="ru-RU" sz="1200" b="0">
                <a:latin typeface="+mn-lt"/>
              </a:rPr>
              <a:pPr algn="r">
                <a:defRPr/>
              </a:pPr>
              <a:t>12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A647A0-6E4E-4482-B154-2CAACC12DF96}" type="slidenum">
              <a:rPr lang="ru-RU" sz="1200" b="0">
                <a:latin typeface="+mn-lt"/>
              </a:rPr>
              <a:pPr algn="r">
                <a:defRPr/>
              </a:pPr>
              <a:t>13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50F6FAD-E759-4B5B-8DC6-90C8AD8F89B3}" type="slidenum">
              <a:rPr lang="ru-RU" sz="1200" b="0">
                <a:latin typeface="+mn-lt"/>
              </a:rPr>
              <a:pPr algn="r">
                <a:defRPr/>
              </a:pPr>
              <a:t>14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E1AD04-3717-420F-8210-916AC118EB97}" type="slidenum">
              <a:rPr lang="ru-RU" sz="1200" b="0">
                <a:latin typeface="+mn-lt"/>
              </a:rPr>
              <a:pPr algn="r">
                <a:defRPr/>
              </a:pPr>
              <a:t>15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1572B-B933-4B98-84FE-53C5C19A0F01}" type="slidenum">
              <a:rPr lang="ru-RU" sz="1200" b="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ru-RU" sz="12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6E8E6-C179-4F4A-AF10-664CE2BDEDF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97AAC-2F5D-4A41-9F1A-E2F58DE75BD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C8AC290-7EFE-4C32-8E73-8D81E201B886}" type="slidenum">
              <a:rPr lang="ru-RU" sz="1200" b="0">
                <a:latin typeface="+mn-lt"/>
              </a:rPr>
              <a:pPr algn="r">
                <a:defRPr/>
              </a:pPr>
              <a:t>5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9997D03-AAFA-449A-B74B-1DDC4D4763A0}" type="slidenum">
              <a:rPr lang="ru-RU" sz="1200" b="0">
                <a:latin typeface="+mn-lt"/>
              </a:rPr>
              <a:pPr algn="r">
                <a:defRPr/>
              </a:pPr>
              <a:t>6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FE2452-801E-48E7-A6D2-54DB3E7A5051}" type="slidenum">
              <a:rPr lang="ru-RU" sz="1200" b="0">
                <a:latin typeface="+mn-lt"/>
              </a:rPr>
              <a:pPr algn="r">
                <a:defRPr/>
              </a:pPr>
              <a:t>7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EC1E37-405B-4A1B-8D9C-D9E71F7A2624}" type="slidenum">
              <a:rPr lang="ru-RU" sz="1200" b="0">
                <a:latin typeface="+mn-lt"/>
              </a:rPr>
              <a:pPr algn="r">
                <a:defRPr/>
              </a:pPr>
              <a:t>8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BB2D1-A3AE-4ADD-80FC-A8F3A1A0F92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011D2A-982D-4D52-ADE7-592AA90846E8}" type="slidenum">
              <a:rPr lang="ru-RU" sz="1200" b="0">
                <a:latin typeface="+mn-lt"/>
              </a:rPr>
              <a:pPr algn="r">
                <a:defRPr/>
              </a:pPr>
              <a:t>10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20107" y="2637136"/>
            <a:ext cx="8751787" cy="1082079"/>
          </a:xfrm>
        </p:spPr>
        <p:txBody>
          <a:bodyPr/>
          <a:lstStyle>
            <a:lvl1pPr>
              <a:defRPr lang="ru-RU" spc="100" baseline="0"/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49259" y="3719215"/>
            <a:ext cx="7093481" cy="1451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E2BE-D811-40F3-A26F-616E6142569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ADED-79A4-435D-9C0C-F7B1E08F4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flipH="1">
            <a:off x="0" y="0"/>
            <a:ext cx="50355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9" y="1629508"/>
            <a:ext cx="54556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D2C8-4DED-4C68-B5E9-393DB9837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4F63-074F-4BD7-816F-9CD66BF91D7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>
            <a:off x="0" y="0"/>
            <a:ext cx="12192000" cy="2368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663F-6F58-43E7-B634-0BA5E1ABA6D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DEED-4DA6-4AF4-AE73-872722FF5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 flipV="1">
            <a:off x="0" y="2368550"/>
            <a:ext cx="12192000" cy="44894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4224-9122-435F-A0DF-BBCBA890A96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4D0C-4E2B-43A8-B8D3-BC776B98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>
                <a:latin typeface="Gilroy" pitchFamily="2" charset="77"/>
              </a:defRPr>
            </a:lvl2pPr>
            <a:lvl3pPr>
              <a:defRPr lang="en-US" dirty="0" smtClean="0">
                <a:latin typeface="Gilroy" pitchFamily="2" charset="77"/>
              </a:defRPr>
            </a:lvl3pPr>
            <a:lvl4pPr>
              <a:defRPr lang="en-US" dirty="0" smtClean="0">
                <a:latin typeface="Gilroy" pitchFamily="2" charset="77"/>
              </a:defRPr>
            </a:lvl4pPr>
            <a:lvl5pPr>
              <a:defRPr lang="ru-RU" dirty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A1A0-19B0-49B7-8582-D8E8A5152924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615F-019E-4D6D-9DB4-8A6EDBAE1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24C4-79E3-439D-9D29-6C59717DE99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8859-1EF8-4767-885B-6B64CCE57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2pPr>
            <a:lvl3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3pPr>
            <a:lvl4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4pPr>
            <a:lvl5pPr>
              <a:defRPr lang="ru-RU" sz="1500" dirty="0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6911-45BF-4D27-9B99-2FE4A2F0F85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8CB8-D0E1-49F2-BF8B-33145E82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AD95-88EB-44CD-859C-157F5F98671B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9FF0-F6AA-4304-BDD5-A472089E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905625" y="0"/>
            <a:ext cx="5286375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E98C-982E-4805-982C-520DA40B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93BB-75C3-44D2-99BA-92DE1E5B32E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35550" y="0"/>
            <a:ext cx="71564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525D-FA85-4728-A395-2876E07DD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B610-11A4-498E-AA06-9B510DBC07F9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flipH="1">
            <a:off x="0" y="0"/>
            <a:ext cx="50355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9" y="1629508"/>
            <a:ext cx="54556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D94D-59EB-42BA-BE57-06BF6071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FA34-CD74-486A-ACE3-32116EFD313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56000"/>
                  <a:alpha val="86000"/>
                </a:schemeClr>
              </a:gs>
              <a:gs pos="68000">
                <a:schemeClr val="bg2">
                  <a:lumMod val="10000"/>
                  <a:alpha val="9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0" y="417513"/>
            <a:ext cx="1873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20107" y="2637136"/>
            <a:ext cx="8751787" cy="1082079"/>
          </a:xfrm>
        </p:spPr>
        <p:txBody>
          <a:bodyPr/>
          <a:lstStyle>
            <a:lvl1pPr>
              <a:defRPr lang="ru-RU" spc="100" baseline="0"/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49259" y="3719215"/>
            <a:ext cx="7093481" cy="1451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63F2-FBD8-4DA8-8FBE-35DD4058D9C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DA24-BF8C-4B3F-84CF-0CBE7DD21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>
            <a:off x="0" y="0"/>
            <a:ext cx="12192000" cy="2368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92E2-B7BE-4298-BF40-0A0BCE861A1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061C-E51E-497F-BD9A-A4032DA0B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 flipV="1">
            <a:off x="0" y="2368550"/>
            <a:ext cx="12192000" cy="44894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0CC6-D218-4CEF-9B92-31260672DD0B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DD53-BA5C-4B40-AA95-BA61D0BE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2pPr>
            <a:lvl3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3pPr>
            <a:lvl4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4pPr>
            <a:lvl5pPr>
              <a:defRPr lang="ru-RU" sz="1500" dirty="0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FEE0-2CC9-49E7-AD05-CDF3B67A6F1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782A-0514-4BA3-9E6A-CD7248E1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6E32-B71B-4887-9FE5-65DE2C83CB5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0E91-B08E-414B-911F-52D1CB746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6905625" y="0"/>
            <a:ext cx="5286375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BCF9-EFD9-4D42-B0DA-9C1792C54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DFDB-BC60-476D-8E83-8780B882CDC7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035550" y="0"/>
            <a:ext cx="71564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2DAB-7F13-409B-8F04-9BEB1C6F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FB8E-90CB-4B53-B1BB-87FD06986CC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 flipH="1">
            <a:off x="0" y="0"/>
            <a:ext cx="50355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9" y="1629508"/>
            <a:ext cx="54556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432D-16F7-4A51-9CA8-00BC1787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6DB4-E793-45CB-9D22-5AA736D6D9E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 userDrawn="1"/>
        </p:nvSpPr>
        <p:spPr>
          <a:xfrm>
            <a:off x="0" y="0"/>
            <a:ext cx="12192000" cy="2368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CE0C-61DC-4980-9837-9AD9869247D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1049-59FD-454C-A4A4-19B6442EB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 userDrawn="1"/>
        </p:nvSpPr>
        <p:spPr>
          <a:xfrm flipV="1">
            <a:off x="0" y="2368550"/>
            <a:ext cx="12192000" cy="44894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1867-E5E8-4E0A-B4A4-8BEF8AE75547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533C-7A47-4920-91AF-C2D27C4C8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 flipV="1">
            <a:off x="0" y="1187450"/>
            <a:ext cx="12192000" cy="5670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C4D0-21A4-472F-A574-C85DF2D5026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C33B-FAFD-4389-BB3A-E180462CF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3438718"/>
            <a:ext cx="3873754" cy="2785354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 b="0" i="0">
                <a:latin typeface="Gilroy" pitchFamily="2" charset="77"/>
              </a:defRPr>
            </a:lvl2pPr>
            <a:lvl3pPr>
              <a:defRPr sz="1500" b="0" i="0">
                <a:latin typeface="Gilroy" pitchFamily="2" charset="77"/>
              </a:defRPr>
            </a:lvl3pPr>
            <a:lvl4pPr>
              <a:defRPr sz="1500">
                <a:latin typeface="Gilroy" pitchFamily="2" charset="77"/>
              </a:defRPr>
            </a:lvl4pPr>
            <a:lvl5pPr>
              <a:defRPr sz="1500"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965" y="547429"/>
            <a:ext cx="387375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>
                <a:latin typeface="Gilroy" pitchFamily="2" charset="77"/>
              </a:defRPr>
            </a:lvl2pPr>
            <a:lvl3pPr>
              <a:defRPr lang="en-US" dirty="0" smtClean="0">
                <a:latin typeface="Gilroy" pitchFamily="2" charset="77"/>
              </a:defRPr>
            </a:lvl3pPr>
            <a:lvl4pPr>
              <a:defRPr lang="en-US" dirty="0" smtClean="0">
                <a:latin typeface="Gilroy" pitchFamily="2" charset="77"/>
              </a:defRPr>
            </a:lvl4pPr>
            <a:lvl5pPr>
              <a:defRPr lang="ru-RU" dirty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4FC-B5E2-462A-96CE-C2389D5A1214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F060-ED5D-474D-AE5D-1DD0E072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379A-172E-4128-9D41-2D22AE53E4D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56E2-427B-4DC5-930A-42E39072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2pPr>
            <a:lvl3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3pPr>
            <a:lvl4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4pPr>
            <a:lvl5pPr>
              <a:defRPr lang="ru-RU" sz="1500" dirty="0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F1EA-5172-401E-A53A-CD2A0BF5ACE4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0080-7B24-43C7-9D88-EAFB6101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6CE2-1444-4B9E-B9F4-0074F141C21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1C7E-21B2-498D-909A-ABB700486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905625" y="0"/>
            <a:ext cx="5286375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AB53-69A9-4FF2-AA19-E01DFC540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27A7-1B91-4241-8105-1E43D6BC247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35550" y="0"/>
            <a:ext cx="71564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74DD-01EE-49C6-B18B-00D1E4E32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EF01-FCAD-406C-9C78-BD04AA4F364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flipH="1">
            <a:off x="0" y="0"/>
            <a:ext cx="50355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9" y="1629508"/>
            <a:ext cx="54556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7D9F-743E-4B9D-8B5A-3FC757440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6731-DDBA-4543-BED8-0973EBC7D6D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>
            <a:off x="0" y="0"/>
            <a:ext cx="12192000" cy="2368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725D-01A8-4CE1-A2E5-DEB7C06C27E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F516-D59E-4FFD-962B-6E3A042E2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 flipV="1">
            <a:off x="0" y="2368550"/>
            <a:ext cx="12192000" cy="44894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673-CC44-4C0F-9D31-59FCB1345C49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6FF4-7CC7-463B-8EC8-65A5F36F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 flipV="1">
            <a:off x="0" y="1187450"/>
            <a:ext cx="12192000" cy="5670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F339-831D-42A0-A7CE-2184A3652C2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9601-6030-4CB1-835D-40B8ED1E1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>
                <a:latin typeface="Gilroy" pitchFamily="2" charset="77"/>
              </a:defRPr>
            </a:lvl2pPr>
            <a:lvl3pPr>
              <a:defRPr lang="en-US" dirty="0" smtClean="0">
                <a:latin typeface="Gilroy" pitchFamily="2" charset="77"/>
              </a:defRPr>
            </a:lvl3pPr>
            <a:lvl4pPr>
              <a:defRPr lang="en-US" dirty="0" smtClean="0">
                <a:latin typeface="Gilroy" pitchFamily="2" charset="77"/>
              </a:defRPr>
            </a:lvl4pPr>
            <a:lvl5pPr>
              <a:defRPr lang="ru-RU" dirty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E644-E0A5-407A-BAAD-164B61B5FD8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00C2-9949-4684-A264-61E74DDE0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>
                <a:latin typeface="Gilroy" pitchFamily="2" charset="77"/>
              </a:defRPr>
            </a:lvl2pPr>
            <a:lvl3pPr>
              <a:defRPr lang="en-US" dirty="0" smtClean="0">
                <a:latin typeface="Gilroy" pitchFamily="2" charset="77"/>
              </a:defRPr>
            </a:lvl3pPr>
            <a:lvl4pPr>
              <a:defRPr lang="en-US" dirty="0" smtClean="0">
                <a:latin typeface="Gilroy" pitchFamily="2" charset="77"/>
              </a:defRPr>
            </a:lvl4pPr>
            <a:lvl5pPr>
              <a:defRPr lang="ru-RU" dirty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DF61-A80C-493B-BE79-F3C54B062BD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EFDE-6F24-4E60-A85F-9E00FD1C3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5BF5-FF09-4AFF-A6F8-22F0DFA983B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E319-C0ED-4505-B9D3-2F54F3BA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2pPr>
            <a:lvl3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3pPr>
            <a:lvl4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4pPr>
            <a:lvl5pPr>
              <a:defRPr lang="ru-RU" sz="1500" dirty="0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18A-3A14-4CF9-B9E5-ACD1F1D326CE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1AE8-8FD1-4DD3-8FAC-565BE742B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673C-B3ED-4BD0-8821-7FC6C9665756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0254-64B3-4780-8470-7E746CF73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905625" y="0"/>
            <a:ext cx="5286375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7374-A580-419C-AE5C-46F114E50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FD10-847B-4085-AAE8-C738B83B578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35550" y="0"/>
            <a:ext cx="71564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9DFA-6F00-4EB3-94CD-4917AE985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03DC-FE49-40D1-8D9A-9558C7360A8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flipH="1">
            <a:off x="0" y="0"/>
            <a:ext cx="50355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9" y="1629508"/>
            <a:ext cx="545566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4056-6313-411C-B82C-3E1FB4473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D06F-A2DA-4652-A3A9-243523939F7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>
            <a:off x="0" y="0"/>
            <a:ext cx="12192000" cy="2368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879A-C1FA-4EC3-B1DF-459E88E389C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6AB5-BCA9-4960-ADAB-C27963AF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 userDrawn="1"/>
        </p:nvSpPr>
        <p:spPr>
          <a:xfrm flipV="1">
            <a:off x="0" y="2368550"/>
            <a:ext cx="12192000" cy="44894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429735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09506" y="2719754"/>
            <a:ext cx="3246273" cy="32818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84E2-EDD1-4E3E-A90B-CF602B472607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E8B6-A268-4A25-AF9A-DABFE6AB3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 flipV="1">
            <a:off x="0" y="1187450"/>
            <a:ext cx="12192000" cy="567055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B847-4665-44F6-963D-B1E40DDA7AD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8736-E13E-446F-A1D9-4E6A53508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35FE-E809-4D01-AA85-0EA53097951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AE3C-0059-43B8-A1AF-02E05F51E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2pPr>
            <a:lvl3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3pPr>
            <a:lvl4pPr>
              <a:defRPr lang="en-US" sz="1500" dirty="0" smtClean="0">
                <a:solidFill>
                  <a:schemeClr val="bg1"/>
                </a:solidFill>
                <a:latin typeface="Gilroy" pitchFamily="2" charset="77"/>
              </a:defRPr>
            </a:lvl4pPr>
            <a:lvl5pPr>
              <a:defRPr lang="ru-RU" sz="1500" dirty="0">
                <a:solidFill>
                  <a:schemeClr val="bg1"/>
                </a:solidFill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BA11-5E07-4016-947D-F9C36F3F418D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DD49-3ADD-47E1-B87B-87BEE6A6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9965" y="1650254"/>
            <a:ext cx="11005814" cy="4351338"/>
          </a:xfrm>
          <a:prstGeom prst="rect">
            <a:avLst/>
          </a:prstGeom>
        </p:spPr>
        <p:txBody>
          <a:bodyPr/>
          <a:lstStyle>
            <a:lvl1pPr>
              <a:defRPr lang="en-US" sz="1500" dirty="0" smtClean="0">
                <a:effectLst/>
                <a:latin typeface="Gilroy" pitchFamily="2" charset="77"/>
                <a:ea typeface="+mj-ea"/>
                <a:cs typeface="+mj-cs"/>
              </a:defRPr>
            </a:lvl1pPr>
            <a:lvl2pPr>
              <a:defRPr lang="en-US" sz="1500" dirty="0" smtClean="0">
                <a:latin typeface="Gilroy" pitchFamily="2" charset="77"/>
              </a:defRPr>
            </a:lvl2pPr>
            <a:lvl3pPr>
              <a:defRPr lang="en-US" sz="1500" dirty="0" smtClean="0">
                <a:latin typeface="Gilroy" pitchFamily="2" charset="77"/>
              </a:defRPr>
            </a:lvl3pPr>
            <a:lvl4pPr>
              <a:defRPr lang="en-US" sz="1500" dirty="0" smtClean="0">
                <a:latin typeface="Gilroy" pitchFamily="2" charset="77"/>
              </a:defRPr>
            </a:lvl4pPr>
            <a:lvl5pPr>
              <a:defRPr lang="ru-RU" sz="1500" dirty="0" smtClean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A31C-AA94-464C-BABA-C690CFB5F44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B0DB-A454-4707-BA2A-1312B8640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905625" y="0"/>
            <a:ext cx="5286375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AE56-9C37-4111-B6CB-A1C10F04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3995-47D0-455D-8793-96B27BD2D6C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5035550" y="0"/>
            <a:ext cx="7156450" cy="6858000"/>
          </a:xfrm>
          <a:prstGeom prst="rect">
            <a:avLst/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966" y="547429"/>
            <a:ext cx="6167358" cy="1082079"/>
          </a:xfrm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49966" y="1629508"/>
            <a:ext cx="61673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2825-90A6-488B-B40A-E6A29B97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5E68-BBF7-4D39-BF68-E6BD9134542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2948DBDF-8535-4056-9778-73AE1C64D5C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8B4A350D-53A1-493D-9EFD-5A8C32513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731963" y="2636838"/>
            <a:ext cx="8728075" cy="108267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31" name="Picture 1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5000" y="417513"/>
            <a:ext cx="1873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9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3000" kern="1200" cap="all" spc="100" dirty="0">
          <a:solidFill>
            <a:schemeClr val="bg1"/>
          </a:solidFill>
          <a:latin typeface="Gilroy" pitchFamily="2" charset="77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ilroy"/>
        </a:defRPr>
      </a:lvl9pPr>
    </p:titleStyle>
    <p:bodyStyle>
      <a:lvl1pPr marL="228600" indent="-2286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bg1"/>
          </a:solidFill>
          <a:latin typeface="Gilroy" pitchFamily="2" charset="77"/>
          <a:ea typeface="+mj-ea"/>
          <a:cs typeface="+mj-cs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bg1"/>
          </a:solidFill>
          <a:latin typeface="Gilroy" pitchFamily="2" charset="77"/>
          <a:ea typeface="+mn-ea"/>
          <a:cs typeface="+mn-cs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bg1"/>
          </a:solidFill>
          <a:latin typeface="Gilroy" pitchFamily="2" charset="77"/>
          <a:ea typeface="+mn-ea"/>
          <a:cs typeface="+mn-cs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bg1"/>
          </a:solidFill>
          <a:latin typeface="Gilroy" pitchFamily="2" charset="77"/>
          <a:ea typeface="+mn-ea"/>
          <a:cs typeface="+mn-cs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bg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A close up of text on a white background&#10;&#10;Description automatically generate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9pPr>
    </p:titleStyle>
    <p:bodyStyle>
      <a:lvl1pPr algn="l" rtl="0" eaLnBrk="0" fontAlgn="base" hangingPunct="0">
        <a:lnSpc>
          <a:spcPct val="150000"/>
        </a:lnSpc>
        <a:spcBef>
          <a:spcPts val="1000"/>
        </a:spcBef>
        <a:spcAft>
          <a:spcPts val="1200"/>
        </a:spcAft>
        <a:defRPr lang="ru-RU" sz="14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510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D6522EFE-7E0C-47CD-AE76-22DC7575AF43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BBCA4A47-91C1-407E-BA01-E4563FF59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Title Placeholder 7"/>
          <p:cNvSpPr>
            <a:spLocks noGrp="1"/>
          </p:cNvSpPr>
          <p:nvPr>
            <p:ph type="title"/>
          </p:nvPr>
        </p:nvSpPr>
        <p:spPr bwMode="auto">
          <a:xfrm>
            <a:off x="549275" y="547688"/>
            <a:ext cx="70945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pic>
        <p:nvPicPr>
          <p:cNvPr id="6151" name="Picture 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510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71922A14-B936-4D1E-A051-82998B72525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Gilroy" pitchFamily="2" charset="77"/>
                <a:cs typeface="+mn-cs"/>
              </a:defRPr>
            </a:lvl1pPr>
          </a:lstStyle>
          <a:p>
            <a:pPr>
              <a:defRPr/>
            </a:pPr>
            <a:fld id="{8052D4DF-7939-471F-8A17-1B18F66D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90" name="Title Placeholder 7"/>
          <p:cNvSpPr>
            <a:spLocks noGrp="1"/>
          </p:cNvSpPr>
          <p:nvPr>
            <p:ph type="title"/>
          </p:nvPr>
        </p:nvSpPr>
        <p:spPr bwMode="auto">
          <a:xfrm>
            <a:off x="549275" y="547688"/>
            <a:ext cx="70945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pic>
        <p:nvPicPr>
          <p:cNvPr id="16391" name="Picture 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510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6627" name="Title Placeholder 7"/>
          <p:cNvSpPr>
            <a:spLocks noGrp="1"/>
          </p:cNvSpPr>
          <p:nvPr>
            <p:ph type="title"/>
          </p:nvPr>
        </p:nvSpPr>
        <p:spPr bwMode="auto">
          <a:xfrm>
            <a:off x="549275" y="547688"/>
            <a:ext cx="70945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A0F76-907C-4F25-A4FA-83FE455B1B9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025021-C892-4C7B-AEE5-694202E5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5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510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fld id="{8E3DA5B3-FC09-462B-8C16-F779F4AFD47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fld id="{351AD3F7-00BF-4D63-9796-37A318F6C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46" name="Title Placeholder 7"/>
          <p:cNvSpPr>
            <a:spLocks noGrp="1"/>
          </p:cNvSpPr>
          <p:nvPr>
            <p:ph type="title"/>
          </p:nvPr>
        </p:nvSpPr>
        <p:spPr bwMode="auto">
          <a:xfrm>
            <a:off x="549275" y="547688"/>
            <a:ext cx="70945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pic>
        <p:nvPicPr>
          <p:cNvPr id="35847" name="Picture 8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510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fld id="{19633DB9-E1AC-4D35-9A18-588B237B6D8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Gilroy" pitchFamily="2" charset="77"/>
              </a:defRPr>
            </a:lvl1pPr>
          </a:lstStyle>
          <a:p>
            <a:pPr>
              <a:defRPr/>
            </a:pPr>
            <a:fld id="{0A1B5F9A-0D44-4B05-B20B-7BAF1B0F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0" name="Title Placeholder 7"/>
          <p:cNvSpPr>
            <a:spLocks noGrp="1"/>
          </p:cNvSpPr>
          <p:nvPr>
            <p:ph type="title"/>
          </p:nvPr>
        </p:nvSpPr>
        <p:spPr bwMode="auto">
          <a:xfrm>
            <a:off x="549275" y="547688"/>
            <a:ext cx="70945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pic>
        <p:nvPicPr>
          <p:cNvPr id="47111" name="Picture 8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336213" y="584200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Gilro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j-ea"/>
          <a:cs typeface="+mj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ru-RU" sz="1500" kern="1200" dirty="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850" y="2636838"/>
            <a:ext cx="8750300" cy="1082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>
                <a:latin typeface="Gilroy"/>
              </a:rPr>
              <a:t>SEO </a:t>
            </a:r>
            <a:r>
              <a:rPr cap="none">
                <a:latin typeface="Gilroy"/>
              </a:rPr>
              <a:t>ДЛЯ ТЕХ, </a:t>
            </a:r>
            <a:br>
              <a:rPr cap="none">
                <a:latin typeface="Gilroy"/>
              </a:rPr>
            </a:br>
            <a:r>
              <a:rPr cap="none">
                <a:latin typeface="Gilroy"/>
              </a:rPr>
              <a:t>КТО НИЧЕГО НЕ ХОЧЕТ О НЕМ ЗНАТЬ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2549259" y="5931878"/>
            <a:ext cx="7093481" cy="832338"/>
          </a:xfrm>
          <a:prstGeom prst="rect">
            <a:avLst/>
          </a:prstGeom>
        </p:spPr>
        <p:txBody>
          <a:bodyPr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bg1"/>
                </a:solidFill>
                <a:effectLst/>
                <a:latin typeface="Gilroy" pitchFamily="2" charset="77"/>
                <a:ea typeface="+mj-ea"/>
                <a:cs typeface="+mj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bg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bg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bg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500" kern="1200" dirty="0" smtClean="0">
                <a:solidFill>
                  <a:schemeClr val="bg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rgbClr val="FFFFFF">
                    <a:alpha val="70000"/>
                  </a:srgbClr>
                </a:solidFill>
                <a:sym typeface="Graphik LCG Bold"/>
              </a:rPr>
              <a:t>All In Top Conf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0">
                <a:solidFill>
                  <a:srgbClr val="FFFFFF">
                    <a:alpha val="70000"/>
                  </a:srgbClr>
                </a:solidFill>
              </a:rPr>
              <a:t> Февраль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По порядку</a:t>
            </a:r>
          </a:p>
        </p:txBody>
      </p:sp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А значит, поисковики не нужны</a:t>
            </a:r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Сайт надо закрыть от индексации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76806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76807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  <a:sym typeface="Graphik LCG Regular"/>
              </a:rPr>
              <a:t>На тестовом сайте люди не нужны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76809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Повесь вот этот вот </a:t>
            </a:r>
            <a:r>
              <a:rPr lang="en-US" b="0">
                <a:latin typeface="Gilroy" pitchFamily="2" charset="-52"/>
              </a:rPr>
              <a:t>robots.txt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76811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/>
              <a:t>Стратегия – Тактика - Действие</a:t>
            </a:r>
          </a:p>
        </p:txBody>
      </p:sp>
      <p:pic>
        <p:nvPicPr>
          <p:cNvPr id="7681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60513"/>
            <a:ext cx="54387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Я не враг, я такой тестировщик</a:t>
            </a:r>
          </a:p>
        </p:txBody>
      </p:sp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78851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Если не сделать, будет *вот это*</a:t>
            </a:r>
          </a:p>
        </p:txBody>
      </p:sp>
      <p:sp>
        <p:nvSpPr>
          <p:cNvPr id="78852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А потом все равно придется сделать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78854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78855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Нет, я не придираюсь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78857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Только еще тебя будут ругать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78859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Это действительно надо сделать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7886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Сделай вот это</a:t>
            </a:r>
          </a:p>
        </p:txBody>
      </p:sp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80899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Добавь событие сразу после нажатия</a:t>
            </a:r>
          </a:p>
        </p:txBody>
      </p:sp>
      <p:sp>
        <p:nvSpPr>
          <p:cNvPr id="80900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/>
              <a:t>Этот файл по этому адресу</a:t>
            </a:r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80902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80903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Добавь этот код между * и *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80905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Размер 2х3, вес до 15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80907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54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  <a:sym typeface="Graphik LCG Regular"/>
              </a:rPr>
              <a:t>Вот инструкция +</a:t>
            </a:r>
          </a:p>
        </p:txBody>
      </p:sp>
      <p:pic>
        <p:nvPicPr>
          <p:cNvPr id="80908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4163"/>
            <a:ext cx="54371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Понятно</a:t>
            </a:r>
          </a:p>
        </p:txBody>
      </p:sp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82947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Чужой сленг используем</a:t>
            </a:r>
          </a:p>
        </p:txBody>
      </p:sp>
      <p:sp>
        <p:nvSpPr>
          <p:cNvPr id="82948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И рассказать, и показать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49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82950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82951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Свой сленг не используем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82953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Убедиться, что поняли правильно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82955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Как можно проще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82956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Как?</a:t>
            </a:r>
          </a:p>
        </p:txBody>
      </p:sp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84995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40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Я не враг, я тестировщик</a:t>
            </a:r>
          </a:p>
        </p:txBody>
      </p:sp>
      <p:sp>
        <p:nvSpPr>
          <p:cNvPr id="84996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Что конкретно надо сделать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7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84998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84999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Стратегия – Тактика - Действие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85001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Повторить. И еще раз повторить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85003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Доходчиво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85006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Зачем?</a:t>
            </a:r>
          </a:p>
        </p:txBody>
      </p:sp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87043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 в следующий раз</a:t>
            </a:r>
          </a:p>
        </p:txBody>
      </p:sp>
      <p:sp>
        <p:nvSpPr>
          <p:cNvPr id="87044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Уважение и доверие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87046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87047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 быстрее и проще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87049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Рекомендации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87051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8705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4163"/>
            <a:ext cx="54371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8950" y="1827213"/>
            <a:ext cx="8750300" cy="1082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cap="none">
                <a:latin typeface="Gilroy"/>
              </a:rPr>
              <a:t>Вопросы?</a:t>
            </a:r>
          </a:p>
        </p:txBody>
      </p:sp>
      <p:sp>
        <p:nvSpPr>
          <p:cNvPr id="89091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900113" y="3681413"/>
            <a:ext cx="4899025" cy="782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l" eaLnBrk="1" hangingPunct="1">
              <a:buFont typeface="Arial" charset="0"/>
              <a:buNone/>
            </a:pPr>
            <a:r>
              <a:rPr lang="ru-RU" sz="2000" smtClean="0">
                <a:latin typeface="Gilroy" pitchFamily="2" charset="-52"/>
              </a:rPr>
              <a:t>Елизавета Трибунская</a:t>
            </a:r>
          </a:p>
          <a:p>
            <a:pPr marL="0" indent="0" algn="l" eaLnBrk="1" hangingPunct="1">
              <a:buFont typeface="Arial" charset="0"/>
              <a:buNone/>
            </a:pPr>
            <a:r>
              <a:rPr lang="ru-RU" sz="2000" smtClean="0">
                <a:latin typeface="Gilroy" pitchFamily="2" charset="-52"/>
              </a:rPr>
              <a:t>Директор по маркетингу </a:t>
            </a:r>
            <a:r>
              <a:rPr sz="2000" smtClean="0">
                <a:latin typeface="Gilroy" pitchFamily="2" charset="-52"/>
              </a:rPr>
              <a:t>DD Planet</a:t>
            </a:r>
          </a:p>
        </p:txBody>
      </p:sp>
      <p:sp>
        <p:nvSpPr>
          <p:cNvPr id="89092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900113" y="5027613"/>
            <a:ext cx="6653212" cy="1547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l" eaLnBrk="1" hangingPunct="1">
              <a:buFont typeface="Arial" charset="0"/>
              <a:buNone/>
            </a:pPr>
            <a:r>
              <a:rPr smtClean="0">
                <a:latin typeface="Gilroy" pitchFamily="2" charset="-52"/>
              </a:rPr>
              <a:t>www.ddplanet.ru </a:t>
            </a:r>
            <a:br>
              <a:rPr smtClean="0">
                <a:latin typeface="Gilroy" pitchFamily="2" charset="-52"/>
              </a:rPr>
            </a:br>
            <a:r>
              <a:rPr smtClean="0">
                <a:latin typeface="Gilroy" pitchFamily="2" charset="-52"/>
              </a:rPr>
              <a:t>info@ddplanet.ru </a:t>
            </a:r>
            <a:br>
              <a:rPr smtClean="0">
                <a:latin typeface="Gilroy" pitchFamily="2" charset="-52"/>
              </a:rPr>
            </a:br>
            <a:r>
              <a:rPr smtClean="0">
                <a:latin typeface="Gilroy" pitchFamily="2" charset="-52"/>
              </a:rPr>
              <a:t>+7 495 984-76-85 </a:t>
            </a:r>
            <a:br>
              <a:rPr smtClean="0">
                <a:latin typeface="Gilroy" pitchFamily="2" charset="-52"/>
              </a:rPr>
            </a:br>
            <a:r>
              <a:rPr smtClean="0">
                <a:latin typeface="Gilroy" pitchFamily="2" charset="-52"/>
              </a:rPr>
              <a:t/>
            </a:r>
            <a:br>
              <a:rPr smtClean="0">
                <a:latin typeface="Gilroy" pitchFamily="2" charset="-52"/>
              </a:rPr>
            </a:br>
            <a:r>
              <a:rPr smtClean="0">
                <a:latin typeface="Gilroy" pitchFamily="2" charset="-52"/>
              </a:rPr>
              <a:t>115114, Москва, Дербеневская набережная, 11 корпус А, </a:t>
            </a:r>
            <a:br>
              <a:rPr smtClean="0">
                <a:latin typeface="Gilroy" pitchFamily="2" charset="-52"/>
              </a:rPr>
            </a:br>
            <a:r>
              <a:rPr smtClean="0">
                <a:latin typeface="Gilroy" pitchFamily="2" charset="-52"/>
              </a:rPr>
              <a:t>БЦ «Полларс», офис А414.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Gilroy" pitchFamily="2" charset="-52"/>
              </a:rPr>
              <a:t>Цифры и факты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4350" y="4911725"/>
          <a:ext cx="111633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708">
                  <a:extLst>
                    <a:ext uri="{9D8B030D-6E8A-4147-A177-3AD203B41FA5}"/>
                  </a:extLst>
                </a:gridCol>
                <a:gridCol w="2790708">
                  <a:extLst>
                    <a:ext uri="{9D8B030D-6E8A-4147-A177-3AD203B41FA5}"/>
                  </a:extLst>
                </a:gridCol>
                <a:gridCol w="2790708">
                  <a:extLst>
                    <a:ext uri="{9D8B030D-6E8A-4147-A177-3AD203B41FA5}"/>
                  </a:extLst>
                </a:gridCol>
                <a:gridCol w="2790708">
                  <a:extLst>
                    <a:ext uri="{9D8B030D-6E8A-4147-A177-3AD203B41FA5}"/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042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4826000"/>
            <a:ext cx="12255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863" y="4906963"/>
            <a:ext cx="1549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5027613"/>
            <a:ext cx="18669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03613" y="6326188"/>
            <a:ext cx="5184775" cy="31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solidFill>
                  <a:srgbClr val="393D56"/>
                </a:solidFill>
                <a:latin typeface="Gilroy" pitchFamily="2" charset="77"/>
                <a:cs typeface="+mn-cs"/>
              </a:rPr>
              <a:t>Победитель отраслевых конкурсов</a:t>
            </a:r>
          </a:p>
        </p:txBody>
      </p:sp>
      <p:pic>
        <p:nvPicPr>
          <p:cNvPr id="6043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04350" y="5194300"/>
            <a:ext cx="1682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112838" y="3141663"/>
            <a:ext cx="1401762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dirty="0">
                <a:solidFill>
                  <a:srgbClr val="FFFFFF"/>
                </a:solidFill>
                <a:latin typeface="Gilroy" pitchFamily="2" charset="77"/>
                <a:cs typeface="+mn-cs"/>
              </a:rPr>
              <a:t>Лет на рынке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14775" y="3141663"/>
            <a:ext cx="1035050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dirty="0">
                <a:solidFill>
                  <a:srgbClr val="FFFFFF"/>
                </a:solidFill>
                <a:latin typeface="Gilroy" pitchFamily="2" charset="77"/>
                <a:cs typeface="+mn-cs"/>
              </a:rPr>
              <a:t>проектов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1054100" y="1522413"/>
            <a:ext cx="187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ru-RU" sz="12000">
                <a:solidFill>
                  <a:srgbClr val="FFFFFF"/>
                </a:solidFill>
                <a:latin typeface="Gilroy ExtraBold"/>
              </a:rPr>
              <a:t>1</a:t>
            </a:r>
            <a:r>
              <a:rPr lang="en-US" sz="12000">
                <a:solidFill>
                  <a:srgbClr val="FFFFFF"/>
                </a:solidFill>
                <a:latin typeface="Gilroy ExtraBold"/>
              </a:rPr>
              <a:t>9</a:t>
            </a:r>
            <a:endParaRPr lang="ru-RU" sz="12000">
              <a:solidFill>
                <a:srgbClr val="FFFFFF"/>
              </a:solidFill>
              <a:latin typeface="Gilroy Extra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6038" y="1504950"/>
            <a:ext cx="2954337" cy="193833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dirty="0">
                <a:solidFill>
                  <a:srgbClr val="FFFFFF"/>
                </a:solidFill>
                <a:latin typeface="Gilroy ExtraBold" pitchFamily="2" charset="77"/>
                <a:cs typeface="+mn-cs"/>
              </a:rPr>
              <a:t>500</a:t>
            </a:r>
          </a:p>
        </p:txBody>
      </p:sp>
      <p:pic>
        <p:nvPicPr>
          <p:cNvPr id="6043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3650" y="16938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36" name="Group 33"/>
          <p:cNvGrpSpPr>
            <a:grpSpLocks/>
          </p:cNvGrpSpPr>
          <p:nvPr/>
        </p:nvGrpSpPr>
        <p:grpSpPr bwMode="auto">
          <a:xfrm>
            <a:off x="7994650" y="1906588"/>
            <a:ext cx="1700213" cy="1352550"/>
            <a:chOff x="7994836" y="1907340"/>
            <a:chExt cx="1700149" cy="1351015"/>
          </a:xfrm>
        </p:grpSpPr>
        <p:sp>
          <p:nvSpPr>
            <p:cNvPr id="28" name="Rectangle 27"/>
            <p:cNvSpPr/>
            <p:nvPr/>
          </p:nvSpPr>
          <p:spPr>
            <a:xfrm>
              <a:off x="7994836" y="2089695"/>
              <a:ext cx="855631" cy="78492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dirty="0">
                  <a:solidFill>
                    <a:srgbClr val="FFFFFF"/>
                  </a:solidFill>
                  <a:latin typeface="Gilroy ExtraBold" pitchFamily="2" charset="77"/>
                  <a:cs typeface="+mn-cs"/>
                </a:rPr>
                <a:t>20</a:t>
              </a:r>
              <a:endParaRPr lang="ru-RU" sz="4500" dirty="0">
                <a:solidFill>
                  <a:srgbClr val="FFFFFF"/>
                </a:solidFill>
                <a:latin typeface="Gilroy ExtraBold" pitchFamily="2" charset="77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4836" y="1907340"/>
              <a:ext cx="468295" cy="2917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0" dirty="0">
                  <a:solidFill>
                    <a:srgbClr val="FFFFFF"/>
                  </a:solidFill>
                  <a:latin typeface="Gilroy" pitchFamily="2" charset="77"/>
                  <a:cs typeface="+mn-cs"/>
                </a:rPr>
                <a:t>Топ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94836" y="2765202"/>
              <a:ext cx="1700149" cy="4931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0" dirty="0">
                  <a:solidFill>
                    <a:srgbClr val="FFFFFF"/>
                  </a:solidFill>
                  <a:latin typeface="Gilroy" pitchFamily="2" charset="77"/>
                  <a:cs typeface="+mn-cs"/>
                </a:rPr>
                <a:t>Веб-интеграторов </a:t>
              </a:r>
              <a:r>
                <a:rPr lang="en-US" sz="1300" b="0" dirty="0">
                  <a:solidFill>
                    <a:srgbClr val="FFFFFF"/>
                  </a:solidFill>
                  <a:latin typeface="Gilroy" pitchFamily="2" charset="77"/>
                  <a:cs typeface="+mn-cs"/>
                </a:rPr>
                <a:t>Tagline</a:t>
              </a:r>
              <a:endParaRPr lang="ru-RU" sz="1300" b="0" dirty="0">
                <a:solidFill>
                  <a:srgbClr val="FFFFFF"/>
                </a:solidFill>
                <a:latin typeface="Gilroy" pitchFamily="2" charset="77"/>
                <a:cs typeface="+mn-cs"/>
              </a:endParaRPr>
            </a:p>
          </p:txBody>
        </p:sp>
        <p:pic>
          <p:nvPicPr>
            <p:cNvPr id="60445" name="Picture 3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99735" y="1963006"/>
              <a:ext cx="1270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37" name="Group 34"/>
          <p:cNvGrpSpPr>
            <a:grpSpLocks/>
          </p:cNvGrpSpPr>
          <p:nvPr/>
        </p:nvGrpSpPr>
        <p:grpSpPr bwMode="auto">
          <a:xfrm>
            <a:off x="9858375" y="1906588"/>
            <a:ext cx="1700213" cy="1352550"/>
            <a:chOff x="7994836" y="1907340"/>
            <a:chExt cx="1700149" cy="1351015"/>
          </a:xfrm>
        </p:grpSpPr>
        <p:sp>
          <p:nvSpPr>
            <p:cNvPr id="36" name="Rectangle 35"/>
            <p:cNvSpPr/>
            <p:nvPr/>
          </p:nvSpPr>
          <p:spPr>
            <a:xfrm>
              <a:off x="7994836" y="2089695"/>
              <a:ext cx="865155" cy="78492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dirty="0">
                  <a:solidFill>
                    <a:srgbClr val="FFFFFF"/>
                  </a:solidFill>
                  <a:latin typeface="Gilroy ExtraBold" pitchFamily="2" charset="77"/>
                  <a:cs typeface="+mn-cs"/>
                </a:rPr>
                <a:t>50</a:t>
              </a:r>
              <a:endParaRPr lang="ru-RU" sz="4500" dirty="0">
                <a:solidFill>
                  <a:srgbClr val="FFFFFF"/>
                </a:solidFill>
                <a:latin typeface="Gilroy ExtraBold" pitchFamily="2" charset="77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94836" y="1907340"/>
              <a:ext cx="468295" cy="2917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0" dirty="0">
                  <a:solidFill>
                    <a:srgbClr val="FFFFFF"/>
                  </a:solidFill>
                  <a:latin typeface="Gilroy" pitchFamily="2" charset="77"/>
                  <a:cs typeface="+mn-cs"/>
                </a:rPr>
                <a:t>Топ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94836" y="2765202"/>
              <a:ext cx="1700149" cy="4931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0" dirty="0">
                  <a:solidFill>
                    <a:srgbClr val="FFFFFF"/>
                  </a:solidFill>
                  <a:latin typeface="Gilroy" pitchFamily="2" charset="77"/>
                  <a:cs typeface="+mn-cs"/>
                </a:rPr>
                <a:t>Digital Production Tagline</a:t>
              </a:r>
              <a:endParaRPr lang="ru-RU" sz="1300" b="0" dirty="0">
                <a:solidFill>
                  <a:srgbClr val="FFFFFF"/>
                </a:solidFill>
                <a:latin typeface="Gilroy" pitchFamily="2" charset="77"/>
                <a:cs typeface="+mn-cs"/>
              </a:endParaRPr>
            </a:p>
          </p:txBody>
        </p:sp>
        <p:pic>
          <p:nvPicPr>
            <p:cNvPr id="60441" name="Picture 3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99735" y="1963006"/>
              <a:ext cx="1270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 txBox="1">
            <a:spLocks/>
          </p:cNvSpPr>
          <p:nvPr/>
        </p:nvSpPr>
        <p:spPr bwMode="auto">
          <a:xfrm>
            <a:off x="6096000" y="1628775"/>
            <a:ext cx="55467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84200" hangingPunct="0">
              <a:lnSpc>
                <a:spcPct val="120000"/>
              </a:lnSpc>
              <a:buFont typeface="Arial" charset="0"/>
              <a:buNone/>
            </a:pPr>
            <a:r>
              <a:rPr lang="ru-RU" sz="1500">
                <a:solidFill>
                  <a:srgbClr val="393D56"/>
                </a:solidFill>
                <a:latin typeface="Gilroy SemiBold"/>
                <a:sym typeface="Graphik LCG Bold"/>
              </a:rPr>
              <a:t>И</a:t>
            </a:r>
            <a:r>
              <a:rPr lang="ru-RU" sz="1500">
                <a:solidFill>
                  <a:srgbClr val="393D56"/>
                </a:solidFill>
                <a:latin typeface="Gilroy SemiBold"/>
              </a:rPr>
              <a:t>нтернет-маркетинг, работа с репутацией</a:t>
            </a:r>
            <a:r>
              <a:rPr lang="ru-RU" sz="1500">
                <a:solidFill>
                  <a:srgbClr val="393D56"/>
                </a:solidFill>
                <a:latin typeface="Gilroy SemiBold"/>
                <a:sym typeface="Graphik LCG Bold"/>
              </a:rPr>
              <a:t>, контекстная и таргетированная реклама, SEO.</a:t>
            </a:r>
          </a:p>
          <a:p>
            <a:pPr defTabSz="584200" hangingPunct="0">
              <a:lnSpc>
                <a:spcPct val="120000"/>
              </a:lnSpc>
              <a:buFont typeface="Arial" charset="0"/>
              <a:buNone/>
            </a:pPr>
            <a:endParaRPr lang="ru-RU" sz="1500">
              <a:solidFill>
                <a:srgbClr val="393D56"/>
              </a:solidFill>
              <a:latin typeface="Gilroy SemiBold"/>
              <a:sym typeface="Graphik LCG Bold"/>
            </a:endParaRPr>
          </a:p>
          <a:p>
            <a:pPr defTabSz="5842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1500" b="0">
                <a:latin typeface="Gilroy" pitchFamily="2" charset="-52"/>
                <a:sym typeface="Graphik LCG Bold"/>
              </a:rPr>
              <a:t>Привлечение клиентов.</a:t>
            </a:r>
          </a:p>
          <a:p>
            <a:pPr defTabSz="5842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1500" b="0">
                <a:latin typeface="Gilroy" pitchFamily="2" charset="-52"/>
                <a:sym typeface="Graphik LCG Bold"/>
              </a:rPr>
              <a:t>Планирование работ.</a:t>
            </a:r>
          </a:p>
          <a:p>
            <a:pPr defTabSz="5842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1500" b="0">
                <a:latin typeface="Gilroy" pitchFamily="2" charset="-52"/>
                <a:sym typeface="Graphik LCG Bold"/>
              </a:rPr>
              <a:t>Отношения с клиентами.</a:t>
            </a:r>
          </a:p>
          <a:p>
            <a:pPr defTabSz="5842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1500" b="0">
                <a:latin typeface="Gilroy" pitchFamily="2" charset="-52"/>
                <a:sym typeface="Graphik LCG Bold"/>
              </a:rPr>
              <a:t>Управление ресурсами.</a:t>
            </a:r>
          </a:p>
          <a:p>
            <a:pPr defTabSz="5842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ru-RU" sz="1500" b="0">
                <a:latin typeface="Gilroy" pitchFamily="2" charset="-52"/>
                <a:sym typeface="Graphik LCG Bold"/>
              </a:rPr>
              <a:t>Эффективность направления.</a:t>
            </a:r>
          </a:p>
          <a:p>
            <a:pPr defTabSz="584200" hangingPunct="0">
              <a:spcBef>
                <a:spcPts val="1000"/>
              </a:spcBef>
              <a:buClr>
                <a:srgbClr val="949CAF"/>
              </a:buClr>
              <a:buFont typeface="Arial" charset="0"/>
              <a:buNone/>
            </a:pPr>
            <a:r>
              <a:rPr lang="ru-RU" sz="1500" b="0">
                <a:solidFill>
                  <a:srgbClr val="393D56"/>
                </a:solidFill>
                <a:latin typeface="Gilroy" pitchFamily="2" charset="-52"/>
              </a:rPr>
              <a:t>.</a:t>
            </a:r>
          </a:p>
        </p:txBody>
      </p:sp>
      <p:grpSp>
        <p:nvGrpSpPr>
          <p:cNvPr id="62466" name="Group 13"/>
          <p:cNvGrpSpPr>
            <a:grpSpLocks/>
          </p:cNvGrpSpPr>
          <p:nvPr/>
        </p:nvGrpSpPr>
        <p:grpSpPr bwMode="auto">
          <a:xfrm>
            <a:off x="1757363" y="1319213"/>
            <a:ext cx="3846512" cy="3813175"/>
            <a:chOff x="1424260" y="1449034"/>
            <a:chExt cx="3901720" cy="3868401"/>
          </a:xfrm>
        </p:grpSpPr>
        <p:sp>
          <p:nvSpPr>
            <p:cNvPr id="3" name="Oval 2"/>
            <p:cNvSpPr/>
            <p:nvPr/>
          </p:nvSpPr>
          <p:spPr>
            <a:xfrm>
              <a:off x="1528928" y="1519896"/>
              <a:ext cx="3797052" cy="37975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24260" y="1449034"/>
              <a:ext cx="3293032" cy="32918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0">
                <a:solidFill>
                  <a:srgbClr val="FFFFFF"/>
                </a:solidFill>
              </a:endParaRPr>
            </a:p>
          </p:txBody>
        </p:sp>
      </p:grpSp>
      <p:sp>
        <p:nvSpPr>
          <p:cNvPr id="62467" name="Итоги"/>
          <p:cNvSpPr txBox="1">
            <a:spLocks noChangeArrowheads="1"/>
          </p:cNvSpPr>
          <p:nvPr/>
        </p:nvSpPr>
        <p:spPr bwMode="auto">
          <a:xfrm>
            <a:off x="1628775" y="5486400"/>
            <a:ext cx="4103688" cy="365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38150" hangingPunct="0"/>
            <a:r>
              <a:rPr lang="ru-RU" sz="2400">
                <a:solidFill>
                  <a:srgbClr val="555D71"/>
                </a:solidFill>
                <a:latin typeface="Gilroy SemiBold"/>
                <a:ea typeface="Roboto"/>
                <a:cs typeface="Calibri" pitchFamily="34" charset="0"/>
                <a:sym typeface="Graphik LCG Bold"/>
              </a:rPr>
              <a:t>Елизавета</a:t>
            </a:r>
            <a:r>
              <a:rPr lang="en-US" sz="2400">
                <a:solidFill>
                  <a:srgbClr val="555D71"/>
                </a:solidFill>
                <a:latin typeface="Gilroy SemiBold"/>
                <a:ea typeface="Roboto"/>
                <a:cs typeface="Calibri" pitchFamily="34" charset="0"/>
                <a:sym typeface="Graphik LCG Bold"/>
              </a:rPr>
              <a:t> </a:t>
            </a:r>
            <a:r>
              <a:rPr lang="ru-RU" sz="2400">
                <a:solidFill>
                  <a:srgbClr val="555D71"/>
                </a:solidFill>
                <a:latin typeface="Gilroy SemiBold"/>
                <a:ea typeface="Roboto"/>
                <a:cs typeface="Calibri" pitchFamily="34" charset="0"/>
                <a:sym typeface="Graphik LCG Bold"/>
              </a:rPr>
              <a:t>Трибунская</a:t>
            </a:r>
            <a:r>
              <a:rPr lang="ru-RU">
                <a:ea typeface="Roboto"/>
                <a:cs typeface="Calibri" pitchFamily="34" charset="0"/>
                <a:sym typeface="Graphik LCG Bold"/>
              </a:rPr>
              <a:t> </a:t>
            </a:r>
          </a:p>
        </p:txBody>
      </p:sp>
      <p:sp>
        <p:nvSpPr>
          <p:cNvPr id="62468" name="Итоги"/>
          <p:cNvSpPr txBox="1">
            <a:spLocks noChangeArrowheads="1"/>
          </p:cNvSpPr>
          <p:nvPr/>
        </p:nvSpPr>
        <p:spPr bwMode="auto">
          <a:xfrm>
            <a:off x="1628775" y="5856288"/>
            <a:ext cx="4103688" cy="277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38150" hangingPunct="0"/>
            <a:r>
              <a:rPr lang="ru-RU" b="0">
                <a:solidFill>
                  <a:srgbClr val="555D71"/>
                </a:solidFill>
                <a:latin typeface="Gilroy" pitchFamily="2" charset="-52"/>
                <a:ea typeface="Roboto Light"/>
                <a:cs typeface="Calibri" pitchFamily="34" charset="0"/>
                <a:sym typeface="Graphik LCG Bold"/>
              </a:rPr>
              <a:t>Директор по маркетингу</a:t>
            </a:r>
          </a:p>
        </p:txBody>
      </p:sp>
      <p:grpSp>
        <p:nvGrpSpPr>
          <p:cNvPr id="62469" name="Group 14"/>
          <p:cNvGrpSpPr>
            <a:grpSpLocks/>
          </p:cNvGrpSpPr>
          <p:nvPr/>
        </p:nvGrpSpPr>
        <p:grpSpPr bwMode="auto">
          <a:xfrm>
            <a:off x="565150" y="5172075"/>
            <a:ext cx="1700213" cy="974725"/>
            <a:chOff x="7994836" y="1827130"/>
            <a:chExt cx="1700149" cy="974498"/>
          </a:xfrm>
        </p:grpSpPr>
        <p:sp>
          <p:nvSpPr>
            <p:cNvPr id="62472" name="Rectangle 15"/>
            <p:cNvSpPr>
              <a:spLocks noChangeArrowheads="1"/>
            </p:cNvSpPr>
            <p:nvPr/>
          </p:nvSpPr>
          <p:spPr bwMode="auto">
            <a:xfrm>
              <a:off x="7994837" y="2033788"/>
              <a:ext cx="143821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r>
                <a:rPr lang="en-US" sz="3200">
                  <a:solidFill>
                    <a:srgbClr val="393D56"/>
                  </a:solidFill>
                  <a:latin typeface="Gilroy ExtraBold"/>
                </a:rPr>
                <a:t>c </a:t>
              </a:r>
              <a:r>
                <a:rPr lang="ru-RU" sz="3200">
                  <a:solidFill>
                    <a:srgbClr val="393D56"/>
                  </a:solidFill>
                  <a:latin typeface="Gilroy ExtraBold"/>
                </a:rPr>
                <a:t>2018</a:t>
              </a:r>
            </a:p>
          </p:txBody>
        </p:sp>
        <p:sp>
          <p:nvSpPr>
            <p:cNvPr id="62473" name="Rectangle 16"/>
            <p:cNvSpPr>
              <a:spLocks noChangeArrowheads="1"/>
            </p:cNvSpPr>
            <p:nvPr/>
          </p:nvSpPr>
          <p:spPr bwMode="auto">
            <a:xfrm>
              <a:off x="7994837" y="1827130"/>
              <a:ext cx="110158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300" b="0">
                  <a:solidFill>
                    <a:srgbClr val="393D56"/>
                  </a:solidFill>
                  <a:latin typeface="Gilroy" pitchFamily="2" charset="-52"/>
                </a:rPr>
                <a:t>В </a:t>
              </a:r>
              <a:r>
                <a:rPr lang="en-US" sz="1300" b="0">
                  <a:solidFill>
                    <a:srgbClr val="393D56"/>
                  </a:solidFill>
                  <a:latin typeface="Gilroy" pitchFamily="2" charset="-52"/>
                </a:rPr>
                <a:t>DD Planet</a:t>
              </a:r>
              <a:endParaRPr lang="ru-RU" sz="1300" b="0">
                <a:solidFill>
                  <a:srgbClr val="393D56"/>
                </a:solidFill>
                <a:latin typeface="Gilroy" pitchFamily="2" charset="-52"/>
              </a:endParaRPr>
            </a:p>
          </p:txBody>
        </p:sp>
        <p:sp>
          <p:nvSpPr>
            <p:cNvPr id="62474" name="Rectangle 17"/>
            <p:cNvSpPr>
              <a:spLocks noChangeArrowheads="1"/>
            </p:cNvSpPr>
            <p:nvPr/>
          </p:nvSpPr>
          <p:spPr bwMode="auto">
            <a:xfrm>
              <a:off x="7994836" y="2509240"/>
              <a:ext cx="170014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 b="0">
                  <a:solidFill>
                    <a:srgbClr val="393D56"/>
                  </a:solidFill>
                  <a:latin typeface="Gilroy" pitchFamily="2" charset="-52"/>
                </a:rPr>
                <a:t>Года</a:t>
              </a:r>
            </a:p>
          </p:txBody>
        </p:sp>
      </p:grpSp>
      <p:pic>
        <p:nvPicPr>
          <p:cNvPr id="62470" name="Рисунок 19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757363" y="1309688"/>
            <a:ext cx="3743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Content Placeholder 2"/>
          <p:cNvSpPr txBox="1">
            <a:spLocks/>
          </p:cNvSpPr>
          <p:nvPr/>
        </p:nvSpPr>
        <p:spPr bwMode="auto">
          <a:xfrm>
            <a:off x="6096000" y="4622800"/>
            <a:ext cx="48180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84200" hangingPunct="0">
              <a:lnSpc>
                <a:spcPct val="120000"/>
              </a:lnSpc>
              <a:buFont typeface="Arial" charset="0"/>
              <a:buNone/>
            </a:pPr>
            <a:r>
              <a:rPr lang="ru-RU" sz="1500">
                <a:solidFill>
                  <a:srgbClr val="767D9E"/>
                </a:solidFill>
                <a:latin typeface="Gilroy SemiBold"/>
                <a:sym typeface="Graphik LCG Bold"/>
              </a:rPr>
              <a:t>«Занимаюсь </a:t>
            </a:r>
            <a:r>
              <a:rPr lang="en-US" sz="1500">
                <a:solidFill>
                  <a:srgbClr val="767D9E"/>
                </a:solidFill>
                <a:latin typeface="Gilroy SemiBold"/>
                <a:sym typeface="Graphik LCG Bold"/>
              </a:rPr>
              <a:t>SEO </a:t>
            </a:r>
            <a:r>
              <a:rPr lang="ru-RU" sz="1500">
                <a:solidFill>
                  <a:srgbClr val="767D9E"/>
                </a:solidFill>
                <a:latin typeface="Gilroy SemiBold"/>
                <a:sym typeface="Graphik LCG Bold"/>
              </a:rPr>
              <a:t>с прошлого тысячелетия»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Кто?</a:t>
            </a:r>
          </a:p>
        </p:txBody>
      </p:sp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" pitchFamily="2" charset="-52"/>
              </a:rPr>
              <a:t>01</a:t>
            </a: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Другие подрядчики</a:t>
            </a: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Руководитель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Gilroy" pitchFamily="2" charset="-52"/>
            </a:endParaRPr>
          </a:p>
        </p:txBody>
      </p:sp>
      <p:sp>
        <p:nvSpPr>
          <p:cNvPr id="64517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" pitchFamily="2" charset="-52"/>
              </a:rPr>
              <a:t>03</a:t>
            </a:r>
          </a:p>
        </p:txBody>
      </p:sp>
      <p:sp>
        <p:nvSpPr>
          <p:cNvPr id="64518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" pitchFamily="2" charset="-52"/>
              </a:rPr>
              <a:t>02</a:t>
            </a:r>
          </a:p>
        </p:txBody>
      </p:sp>
      <p:sp>
        <p:nvSpPr>
          <p:cNvPr id="64519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Соседние подразделения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" pitchFamily="2" charset="-52"/>
              </a:rPr>
              <a:t>04</a:t>
            </a:r>
          </a:p>
        </p:txBody>
      </p:sp>
      <p:sp>
        <p:nvSpPr>
          <p:cNvPr id="64521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  <a:sym typeface="Graphik LCG Regular"/>
              </a:rPr>
              <a:t>Посторонние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" pitchFamily="2" charset="-52"/>
              </a:rPr>
              <a:t>05</a:t>
            </a:r>
          </a:p>
        </p:txBody>
      </p:sp>
      <p:sp>
        <p:nvSpPr>
          <p:cNvPr id="64523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Клиенты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6452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Роли?</a:t>
            </a:r>
          </a:p>
        </p:txBody>
      </p:sp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66563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Разработчики</a:t>
            </a:r>
          </a:p>
        </p:txBody>
      </p:sp>
      <p:sp>
        <p:nvSpPr>
          <p:cNvPr id="66564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Копирайтеры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66567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Админы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66569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Маркетологи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66571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Менеджеры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6657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Зачем?</a:t>
            </a:r>
          </a:p>
        </p:txBody>
      </p:sp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68611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 в следующий раз</a:t>
            </a:r>
          </a:p>
        </p:txBody>
      </p:sp>
      <p:sp>
        <p:nvSpPr>
          <p:cNvPr id="68612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Уважение и доверие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68614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68615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 быстрее и проще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68617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Рекомендации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68619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Получить желаемое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6862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Зачем это им?</a:t>
            </a:r>
          </a:p>
        </p:txBody>
      </p:sp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Меньше времени на объяснения</a:t>
            </a:r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1679575" y="4997450"/>
            <a:ext cx="4306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Дополнительные часы на работы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70662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70663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Меньше правок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70665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Общий результат лучше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70667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573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Проще находить общее решение</a:t>
            </a:r>
          </a:p>
        </p:txBody>
      </p:sp>
      <p:pic>
        <p:nvPicPr>
          <p:cNvPr id="7066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52575"/>
            <a:ext cx="5448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Формат</a:t>
            </a:r>
          </a:p>
        </p:txBody>
      </p:sp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666750" y="1708150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01</a:t>
            </a:r>
          </a:p>
        </p:txBody>
      </p:sp>
      <p:sp>
        <p:nvSpPr>
          <p:cNvPr id="72707" name="Прямоугольник 3"/>
          <p:cNvSpPr>
            <a:spLocks noChangeArrowheads="1"/>
          </p:cNvSpPr>
          <p:nvPr/>
        </p:nvSpPr>
        <p:spPr bwMode="auto">
          <a:xfrm>
            <a:off x="1693863" y="4094163"/>
            <a:ext cx="4284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Объяснения в отчетах</a:t>
            </a:r>
          </a:p>
        </p:txBody>
      </p:sp>
      <p:sp>
        <p:nvSpPr>
          <p:cNvPr id="72708" name="Прямоугольник 4"/>
          <p:cNvSpPr>
            <a:spLocks noChangeArrowheads="1"/>
          </p:cNvSpPr>
          <p:nvPr/>
        </p:nvSpPr>
        <p:spPr bwMode="auto">
          <a:xfrm>
            <a:off x="1695450" y="4989513"/>
            <a:ext cx="4306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Видеолекция</a:t>
            </a:r>
          </a:p>
          <a:p>
            <a:pPr defTabSz="685800"/>
            <a:endParaRPr lang="ru-RU" b="0">
              <a:solidFill>
                <a:srgbClr val="393D56"/>
              </a:solidFill>
              <a:latin typeface="Gilroy" pitchFamily="2" charset="-52"/>
            </a:endParaRPr>
          </a:p>
          <a:p>
            <a:pPr defTabSz="685800"/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666750" y="3844925"/>
            <a:ext cx="8651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03</a:t>
            </a:r>
          </a:p>
        </p:txBody>
      </p:sp>
      <p:sp>
        <p:nvSpPr>
          <p:cNvPr id="72710" name="TextBox 10"/>
          <p:cNvSpPr txBox="1">
            <a:spLocks noChangeArrowheads="1"/>
          </p:cNvSpPr>
          <p:nvPr/>
        </p:nvSpPr>
        <p:spPr bwMode="auto">
          <a:xfrm>
            <a:off x="666750" y="2746375"/>
            <a:ext cx="8651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sz="4500">
                <a:solidFill>
                  <a:srgbClr val="D1D4E2"/>
                </a:solidFill>
                <a:latin typeface="Gilroy ExtraBold"/>
              </a:rPr>
              <a:t>02</a:t>
            </a:r>
          </a:p>
        </p:txBody>
      </p:sp>
      <p:sp>
        <p:nvSpPr>
          <p:cNvPr id="72711" name="Прямоугольник 6"/>
          <p:cNvSpPr>
            <a:spLocks noChangeArrowheads="1"/>
          </p:cNvSpPr>
          <p:nvPr/>
        </p:nvSpPr>
        <p:spPr bwMode="auto">
          <a:xfrm>
            <a:off x="1695450" y="3062288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Обоснования в ТЗ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" y="4876800"/>
            <a:ext cx="11017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04</a:t>
            </a:r>
          </a:p>
        </p:txBody>
      </p:sp>
      <p:sp>
        <p:nvSpPr>
          <p:cNvPr id="72713" name="Прямоугольник 6"/>
          <p:cNvSpPr>
            <a:spLocks noChangeArrowheads="1"/>
          </p:cNvSpPr>
          <p:nvPr/>
        </p:nvSpPr>
        <p:spPr bwMode="auto">
          <a:xfrm>
            <a:off x="1695450" y="6021388"/>
            <a:ext cx="4586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Чек-лист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" y="5795963"/>
            <a:ext cx="863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>
                <a:solidFill>
                  <a:schemeClr val="bg2">
                    <a:lumMod val="90000"/>
                  </a:schemeClr>
                </a:solidFill>
                <a:latin typeface="Gilroy ExtraBold" pitchFamily="2" charset="77"/>
                <a:cs typeface="+mn-cs"/>
              </a:rPr>
              <a:t>05</a:t>
            </a:r>
          </a:p>
        </p:txBody>
      </p:sp>
      <p:sp>
        <p:nvSpPr>
          <p:cNvPr id="72715" name="Прямоугольник 6"/>
          <p:cNvSpPr>
            <a:spLocks noChangeArrowheads="1"/>
          </p:cNvSpPr>
          <p:nvPr/>
        </p:nvSpPr>
        <p:spPr bwMode="auto">
          <a:xfrm>
            <a:off x="1695450" y="1960563"/>
            <a:ext cx="430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ru-RU" b="0">
                <a:latin typeface="Gilroy" pitchFamily="2" charset="-52"/>
              </a:rPr>
              <a:t>Встреча</a:t>
            </a:r>
            <a:endParaRPr lang="ru-RU" b="0">
              <a:latin typeface="Gilroy" pitchFamily="2" charset="-52"/>
              <a:sym typeface="Graphik LCG Regular"/>
            </a:endParaRPr>
          </a:p>
        </p:txBody>
      </p:sp>
      <p:pic>
        <p:nvPicPr>
          <p:cNvPr id="727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1557338"/>
            <a:ext cx="54229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850" y="2636838"/>
            <a:ext cx="8750300" cy="1082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cap="none">
                <a:latin typeface="Gilroy"/>
              </a:rPr>
              <a:t>Так как же?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 Cover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2" id="{9A07E85B-5B71-794D-BD06-3D0A11BBB83A}" vid="{1D0CF89D-19C0-C14D-9E23-9127F47BC75B}"/>
    </a:ext>
  </a:extLst>
</a:theme>
</file>

<file path=ppt/theme/theme2.xml><?xml version="1.0" encoding="utf-8"?>
<a:theme xmlns:a="http://schemas.openxmlformats.org/drawingml/2006/main" name="03 End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9A07E85B-5B71-794D-BD06-3D0A11BBB83A}" vid="{92AD8BC7-FE3A-CD46-ACDF-F9738C28A8E6}"/>
    </a:ext>
  </a:extLst>
</a:theme>
</file>

<file path=ppt/theme/theme3.xml><?xml version="1.0" encoding="utf-8"?>
<a:theme xmlns:a="http://schemas.openxmlformats.org/drawingml/2006/main" name="3_02 Text and simple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" id="{CD804448-0633-C448-96D0-557DA4C81349}" vid="{BFF69876-299B-AD4D-8D93-0BCA4D4AF1C5}"/>
    </a:ext>
  </a:extLst>
</a:theme>
</file>

<file path=ppt/theme/theme4.xml><?xml version="1.0" encoding="utf-8"?>
<a:theme xmlns:a="http://schemas.openxmlformats.org/drawingml/2006/main" name="4_02 Text and simple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" id="{CD804448-0633-C448-96D0-557DA4C81349}" vid="{BFF69876-299B-AD4D-8D93-0BCA4D4AF1C5}"/>
    </a:ext>
  </a:extLst>
</a:theme>
</file>

<file path=ppt/theme/theme5.xml><?xml version="1.0" encoding="utf-8"?>
<a:theme xmlns:a="http://schemas.openxmlformats.org/drawingml/2006/main" name="1_02 Text and simple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1_02 Text and simple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9A07E85B-5B71-794D-BD06-3D0A11BBB83A}" vid="{49939491-0913-DB45-8F8C-CBF59FB3D99F}"/>
    </a:ext>
  </a:extLst>
</a:theme>
</file>

<file path=ppt/theme/theme6.xml><?xml version="1.0" encoding="utf-8"?>
<a:theme xmlns:a="http://schemas.openxmlformats.org/drawingml/2006/main" name="6_02 Text and simple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9A07E85B-5B71-794D-BD06-3D0A11BBB83A}" vid="{49939491-0913-DB45-8F8C-CBF59FB3D99F}"/>
    </a:ext>
  </a:extLst>
</a:theme>
</file>

<file path=ppt/theme/theme7.xml><?xml version="1.0" encoding="utf-8"?>
<a:theme xmlns:a="http://schemas.openxmlformats.org/drawingml/2006/main" name="02 Text and simple">
  <a:themeElements>
    <a:clrScheme name="DDP 1">
      <a:dk1>
        <a:srgbClr val="393D56"/>
      </a:dk1>
      <a:lt1>
        <a:srgbClr val="FFFFFF"/>
      </a:lt1>
      <a:dk2>
        <a:srgbClr val="ACB0C4"/>
      </a:dk2>
      <a:lt2>
        <a:srgbClr val="EFF0F5"/>
      </a:lt2>
      <a:accent1>
        <a:srgbClr val="95BF24"/>
      </a:accent1>
      <a:accent2>
        <a:srgbClr val="C9D332"/>
      </a:accent2>
      <a:accent3>
        <a:srgbClr val="6C819C"/>
      </a:accent3>
      <a:accent4>
        <a:srgbClr val="FFC000"/>
      </a:accent4>
      <a:accent5>
        <a:srgbClr val="2B2E42"/>
      </a:accent5>
      <a:accent6>
        <a:srgbClr val="8BA1AC"/>
      </a:accent6>
      <a:hlink>
        <a:srgbClr val="0031DF"/>
      </a:hlink>
      <a:folHlink>
        <a:srgbClr val="0031E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" id="{CD804448-0633-C448-96D0-557DA4C81349}" vid="{BFF69876-299B-AD4D-8D93-0BCA4D4AF1C5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363</Words>
  <Application>Microsoft Office PowerPoint</Application>
  <PresentationFormat>Произвольный</PresentationFormat>
  <Paragraphs>168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46</vt:i4>
      </vt:variant>
      <vt:variant>
        <vt:lpstr>Заголовки слайдов</vt:lpstr>
      </vt:variant>
      <vt:variant>
        <vt:i4>16</vt:i4>
      </vt:variant>
    </vt:vector>
  </HeadingPairs>
  <TitlesOfParts>
    <vt:vector size="71" baseType="lpstr">
      <vt:lpstr>Arial</vt:lpstr>
      <vt:lpstr>Gilroy</vt:lpstr>
      <vt:lpstr>Calibri</vt:lpstr>
      <vt:lpstr>Gilroy ExtraBold</vt:lpstr>
      <vt:lpstr>Gilroy SemiBold</vt:lpstr>
      <vt:lpstr>Graphik LCG Bold</vt:lpstr>
      <vt:lpstr>Roboto</vt:lpstr>
      <vt:lpstr>Roboto Light</vt:lpstr>
      <vt:lpstr>Graphik LCG Regular</vt:lpstr>
      <vt:lpstr>01 Cover</vt:lpstr>
      <vt:lpstr>03 End</vt:lpstr>
      <vt:lpstr>3_02 Text and simple</vt:lpstr>
      <vt:lpstr>4_02 Text and simple</vt:lpstr>
      <vt:lpstr>1_02 Text and simple</vt:lpstr>
      <vt:lpstr>6_02 Text and simple</vt:lpstr>
      <vt:lpstr>02 Text and simple</vt:lpstr>
      <vt:lpstr>01 Cover</vt:lpstr>
      <vt:lpstr>3_02 Text and simple</vt:lpstr>
      <vt:lpstr>3_02 Text and simple</vt:lpstr>
      <vt:lpstr>3_02 Text and simple</vt:lpstr>
      <vt:lpstr>3_02 Text and simple</vt:lpstr>
      <vt:lpstr>3_02 Text and simple</vt:lpstr>
      <vt:lpstr>3_02 Text and simple</vt:lpstr>
      <vt:lpstr>3_02 Text and simple</vt:lpstr>
      <vt:lpstr>4_02 Text and simple</vt:lpstr>
      <vt:lpstr>4_02 Text and simple</vt:lpstr>
      <vt:lpstr>4_02 Text and simple</vt:lpstr>
      <vt:lpstr>4_02 Text and simple</vt:lpstr>
      <vt:lpstr>4_02 Text and simple</vt:lpstr>
      <vt:lpstr>4_02 Text and simple</vt:lpstr>
      <vt:lpstr>4_02 Text and simple</vt:lpstr>
      <vt:lpstr>1_02 Text and simple</vt:lpstr>
      <vt:lpstr>1_02 Text and simple</vt:lpstr>
      <vt:lpstr>1_02 Text and simple</vt:lpstr>
      <vt:lpstr>1_02 Text and simple</vt:lpstr>
      <vt:lpstr>1_02 Text and simple</vt:lpstr>
      <vt:lpstr>1_02 Text and simple</vt:lpstr>
      <vt:lpstr>1_02 Text and simple</vt:lpstr>
      <vt:lpstr>1_02 Text and simple</vt:lpstr>
      <vt:lpstr>6_02 Text and simple</vt:lpstr>
      <vt:lpstr>6_02 Text and simple</vt:lpstr>
      <vt:lpstr>6_02 Text and simple</vt:lpstr>
      <vt:lpstr>6_02 Text and simple</vt:lpstr>
      <vt:lpstr>6_02 Text and simple</vt:lpstr>
      <vt:lpstr>6_02 Text and simple</vt:lpstr>
      <vt:lpstr>6_02 Text and simple</vt:lpstr>
      <vt:lpstr>6_02 Text and simple</vt:lpstr>
      <vt:lpstr>02 Text and simple</vt:lpstr>
      <vt:lpstr>02 Text and simple</vt:lpstr>
      <vt:lpstr>02 Text and simple</vt:lpstr>
      <vt:lpstr>02 Text and simple</vt:lpstr>
      <vt:lpstr>02 Text and simple</vt:lpstr>
      <vt:lpstr>02 Text and simple</vt:lpstr>
      <vt:lpstr>02 Text and simple</vt:lpstr>
      <vt:lpstr>02 Text and simple</vt:lpstr>
      <vt:lpstr>SEO ДЛЯ ТЕХ,  КТО НИЧЕГО НЕ ХОЧЕТ О НЕМ ЗНАТЬ</vt:lpstr>
      <vt:lpstr>Цифры и факты</vt:lpstr>
      <vt:lpstr>Слайд 3</vt:lpstr>
      <vt:lpstr>Кто?</vt:lpstr>
      <vt:lpstr>Роли?</vt:lpstr>
      <vt:lpstr>Зачем?</vt:lpstr>
      <vt:lpstr>Зачем это им?</vt:lpstr>
      <vt:lpstr>Формат</vt:lpstr>
      <vt:lpstr>Так как же?</vt:lpstr>
      <vt:lpstr>По порядку</vt:lpstr>
      <vt:lpstr>Я не враг, я такой тестировщик</vt:lpstr>
      <vt:lpstr>Сделай вот это</vt:lpstr>
      <vt:lpstr>Понятно</vt:lpstr>
      <vt:lpstr>Как?</vt:lpstr>
      <vt:lpstr>Зачем?</vt:lpstr>
      <vt:lpstr>Вопросы?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Тендеры. Играем и выигрываем</dc:title>
  <dc:creator>Юлия Кукол</dc:creator>
  <cp:lastModifiedBy>Lisa</cp:lastModifiedBy>
  <cp:revision>44</cp:revision>
  <dcterms:created xsi:type="dcterms:W3CDTF">2021-02-12T11:29:33Z</dcterms:created>
  <dcterms:modified xsi:type="dcterms:W3CDTF">2023-02-12T21:30:57Z</dcterms:modified>
</cp:coreProperties>
</file>