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6" r:id="rId7"/>
    <p:sldId id="267" r:id="rId8"/>
    <p:sldId id="268" r:id="rId9"/>
    <p:sldId id="262" r:id="rId10"/>
    <p:sldId id="261" r:id="rId11"/>
    <p:sldId id="269" r:id="rId12"/>
    <p:sldId id="270" r:id="rId13"/>
    <p:sldId id="271" r:id="rId14"/>
    <p:sldId id="260" r:id="rId15"/>
    <p:sldId id="272" r:id="rId16"/>
    <p:sldId id="25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EB6F1-CE63-489E-9786-B992ED1F87CE}" v="23" dt="2023-02-15T04:49:07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82" autoAdjust="0"/>
  </p:normalViewPr>
  <p:slideViewPr>
    <p:cSldViewPr snapToGrid="0">
      <p:cViewPr varScale="1">
        <p:scale>
          <a:sx n="72" d="100"/>
          <a:sy n="72" d="100"/>
        </p:scale>
        <p:origin x="11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Никитин" userId="a2df3ab34f7a6eea" providerId="LiveId" clId="{458EB6F1-CE63-489E-9786-B992ED1F87CE}"/>
    <pc:docChg chg="undo redo custSel addSld delSld modSld modMainMaster">
      <pc:chgData name="Иван Никитин" userId="a2df3ab34f7a6eea" providerId="LiveId" clId="{458EB6F1-CE63-489E-9786-B992ED1F87CE}" dt="2023-02-15T04:48:32.199" v="3196" actId="20577"/>
      <pc:docMkLst>
        <pc:docMk/>
      </pc:docMkLst>
      <pc:sldChg chg="addSp modSp new mod">
        <pc:chgData name="Иван Никитин" userId="a2df3ab34f7a6eea" providerId="LiveId" clId="{458EB6F1-CE63-489E-9786-B992ED1F87CE}" dt="2023-02-12T15:11:11.512" v="1247" actId="207"/>
        <pc:sldMkLst>
          <pc:docMk/>
          <pc:sldMk cId="908832268" sldId="256"/>
        </pc:sldMkLst>
        <pc:spChg chg="mod">
          <ac:chgData name="Иван Никитин" userId="a2df3ab34f7a6eea" providerId="LiveId" clId="{458EB6F1-CE63-489E-9786-B992ED1F87CE}" dt="2023-02-12T15:10:03.922" v="1242" actId="113"/>
          <ac:spMkLst>
            <pc:docMk/>
            <pc:sldMk cId="908832268" sldId="256"/>
            <ac:spMk id="2" creationId="{EBF5FA0E-9331-4CC0-F5D7-2C54CE4273B9}"/>
          </ac:spMkLst>
        </pc:spChg>
        <pc:spChg chg="mod">
          <ac:chgData name="Иван Никитин" userId="a2df3ab34f7a6eea" providerId="LiveId" clId="{458EB6F1-CE63-489E-9786-B992ED1F87CE}" dt="2023-02-12T15:11:11.512" v="1247" actId="207"/>
          <ac:spMkLst>
            <pc:docMk/>
            <pc:sldMk cId="908832268" sldId="256"/>
            <ac:spMk id="3" creationId="{7CA2927D-E373-4965-F156-1E097DCA9D57}"/>
          </ac:spMkLst>
        </pc:spChg>
        <pc:picChg chg="add mod">
          <ac:chgData name="Иван Никитин" userId="a2df3ab34f7a6eea" providerId="LiveId" clId="{458EB6F1-CE63-489E-9786-B992ED1F87CE}" dt="2023-02-12T14:41:52.771" v="201" actId="1076"/>
          <ac:picMkLst>
            <pc:docMk/>
            <pc:sldMk cId="908832268" sldId="256"/>
            <ac:picMk id="5" creationId="{FAB604B6-747F-37A4-FA3F-AA35CB3C290F}"/>
          </ac:picMkLst>
        </pc:picChg>
      </pc:sldChg>
      <pc:sldChg chg="modSp new mod">
        <pc:chgData name="Иван Никитин" userId="a2df3ab34f7a6eea" providerId="LiveId" clId="{458EB6F1-CE63-489E-9786-B992ED1F87CE}" dt="2023-02-15T04:46:16.836" v="3072" actId="20577"/>
        <pc:sldMkLst>
          <pc:docMk/>
          <pc:sldMk cId="3192433497" sldId="257"/>
        </pc:sldMkLst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k cId="3192433497" sldId="257"/>
            <ac:spMk id="2" creationId="{FBC537ED-A617-8405-49F9-C60B619EA440}"/>
          </ac:spMkLst>
        </pc:spChg>
        <pc:spChg chg="mod">
          <ac:chgData name="Иван Никитин" userId="a2df3ab34f7a6eea" providerId="LiveId" clId="{458EB6F1-CE63-489E-9786-B992ED1F87CE}" dt="2023-02-15T04:46:16.836" v="3072" actId="20577"/>
          <ac:spMkLst>
            <pc:docMk/>
            <pc:sldMk cId="3192433497" sldId="257"/>
            <ac:spMk id="3" creationId="{1A44F08D-3720-703A-1741-362C97290664}"/>
          </ac:spMkLst>
        </pc:spChg>
      </pc:sldChg>
      <pc:sldChg chg="addSp modSp new mod">
        <pc:chgData name="Иван Никитин" userId="a2df3ab34f7a6eea" providerId="LiveId" clId="{458EB6F1-CE63-489E-9786-B992ED1F87CE}" dt="2023-02-12T14:41:36.617" v="199" actId="1076"/>
        <pc:sldMkLst>
          <pc:docMk/>
          <pc:sldMk cId="3836540082" sldId="258"/>
        </pc:sldMkLst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k cId="3836540082" sldId="258"/>
            <ac:spMk id="2" creationId="{F323C375-C362-3F83-0505-37D5426F777D}"/>
          </ac:spMkLst>
        </pc:spChg>
        <pc:spChg chg="mod">
          <ac:chgData name="Иван Никитин" userId="a2df3ab34f7a6eea" providerId="LiveId" clId="{458EB6F1-CE63-489E-9786-B992ED1F87CE}" dt="2023-02-12T14:41:28.261" v="198" actId="1076"/>
          <ac:spMkLst>
            <pc:docMk/>
            <pc:sldMk cId="3836540082" sldId="258"/>
            <ac:spMk id="3" creationId="{5533C2A6-9CA2-1D36-BFC3-854396D35B98}"/>
          </ac:spMkLst>
        </pc:spChg>
        <pc:picChg chg="add mod">
          <ac:chgData name="Иван Никитин" userId="a2df3ab34f7a6eea" providerId="LiveId" clId="{458EB6F1-CE63-489E-9786-B992ED1F87CE}" dt="2023-02-12T14:41:36.617" v="199" actId="1076"/>
          <ac:picMkLst>
            <pc:docMk/>
            <pc:sldMk cId="3836540082" sldId="258"/>
            <ac:picMk id="5" creationId="{516AD097-0031-E503-D351-CAE04C691EC6}"/>
          </ac:picMkLst>
        </pc:picChg>
      </pc:sldChg>
      <pc:sldChg chg="addSp delSp modSp add mod">
        <pc:chgData name="Иван Никитин" userId="a2df3ab34f7a6eea" providerId="LiveId" clId="{458EB6F1-CE63-489E-9786-B992ED1F87CE}" dt="2023-02-15T04:44:34.695" v="3070" actId="114"/>
        <pc:sldMkLst>
          <pc:docMk/>
          <pc:sldMk cId="2813117595" sldId="259"/>
        </pc:sldMkLst>
        <pc:spChg chg="mod">
          <ac:chgData name="Иван Никитин" userId="a2df3ab34f7a6eea" providerId="LiveId" clId="{458EB6F1-CE63-489E-9786-B992ED1F87CE}" dt="2023-02-12T14:42:53.407" v="210"/>
          <ac:spMkLst>
            <pc:docMk/>
            <pc:sldMk cId="2813117595" sldId="259"/>
            <ac:spMk id="2" creationId="{A9883223-A88C-1F3D-3872-57FF86A127B9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2813117595" sldId="259"/>
            <ac:spMk id="3" creationId="{6947CAA7-E264-A931-29C2-E9F4F97EE612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2813117595" sldId="259"/>
            <ac:spMk id="4" creationId="{667C6A63-6E6F-015A-6253-BA14AE424AC5}"/>
          </ac:spMkLst>
        </pc:spChg>
        <pc:spChg chg="add del mod">
          <ac:chgData name="Иван Никитин" userId="a2df3ab34f7a6eea" providerId="LiveId" clId="{458EB6F1-CE63-489E-9786-B992ED1F87CE}" dt="2023-02-15T04:44:34.695" v="3070" actId="114"/>
          <ac:spMkLst>
            <pc:docMk/>
            <pc:sldMk cId="2813117595" sldId="259"/>
            <ac:spMk id="5" creationId="{48D059D4-5B87-17FD-2685-5DAB1E99A190}"/>
          </ac:spMkLst>
        </pc:spChg>
        <pc:picChg chg="add del mod ord">
          <ac:chgData name="Иван Никитин" userId="a2df3ab34f7a6eea" providerId="LiveId" clId="{458EB6F1-CE63-489E-9786-B992ED1F87CE}" dt="2023-02-15T04:23:42.798" v="2783" actId="22"/>
          <ac:picMkLst>
            <pc:docMk/>
            <pc:sldMk cId="2813117595" sldId="259"/>
            <ac:picMk id="4" creationId="{C8AA25BD-1205-38FE-16C4-29D040A6CBD5}"/>
          </ac:picMkLst>
        </pc:picChg>
      </pc:sldChg>
      <pc:sldChg chg="addSp delSp modSp add mod">
        <pc:chgData name="Иван Никитин" userId="a2df3ab34f7a6eea" providerId="LiveId" clId="{458EB6F1-CE63-489E-9786-B992ED1F87CE}" dt="2023-02-15T04:21:03.785" v="2781" actId="20577"/>
        <pc:sldMkLst>
          <pc:docMk/>
          <pc:sldMk cId="3551567246" sldId="260"/>
        </pc:sldMkLst>
        <pc:spChg chg="mod">
          <ac:chgData name="Иван Никитин" userId="a2df3ab34f7a6eea" providerId="LiveId" clId="{458EB6F1-CE63-489E-9786-B992ED1F87CE}" dt="2023-02-12T14:42:53.407" v="210"/>
          <ac:spMkLst>
            <pc:docMk/>
            <pc:sldMk cId="3551567246" sldId="260"/>
            <ac:spMk id="2" creationId="{1DDB66B7-0E09-C722-078D-AA6EAC35FD9B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3551567246" sldId="260"/>
            <ac:spMk id="3" creationId="{5875F8DA-89C1-968C-1F1B-9EE4FBB38C4B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3551567246" sldId="260"/>
            <ac:spMk id="4" creationId="{0724BFFC-711B-4F7C-32A8-C646CF83C9F3}"/>
          </ac:spMkLst>
        </pc:spChg>
        <pc:spChg chg="add mod">
          <ac:chgData name="Иван Никитин" userId="a2df3ab34f7a6eea" providerId="LiveId" clId="{458EB6F1-CE63-489E-9786-B992ED1F87CE}" dt="2023-02-15T04:21:03.785" v="2781" actId="20577"/>
          <ac:spMkLst>
            <pc:docMk/>
            <pc:sldMk cId="3551567246" sldId="260"/>
            <ac:spMk id="5" creationId="{B12CA7C9-01A2-A17A-DC59-1F84326039D1}"/>
          </ac:spMkLst>
        </pc:spChg>
      </pc:sldChg>
      <pc:sldChg chg="addSp delSp modSp add mod">
        <pc:chgData name="Иван Никитин" userId="a2df3ab34f7a6eea" providerId="LiveId" clId="{458EB6F1-CE63-489E-9786-B992ED1F87CE}" dt="2023-02-15T04:10:02.627" v="2265" actId="20577"/>
        <pc:sldMkLst>
          <pc:docMk/>
          <pc:sldMk cId="2358038602" sldId="261"/>
        </pc:sldMkLst>
        <pc:spChg chg="mod">
          <ac:chgData name="Иван Никитин" userId="a2df3ab34f7a6eea" providerId="LiveId" clId="{458EB6F1-CE63-489E-9786-B992ED1F87CE}" dt="2023-02-12T15:08:52.412" v="1229" actId="27636"/>
          <ac:spMkLst>
            <pc:docMk/>
            <pc:sldMk cId="2358038602" sldId="261"/>
            <ac:spMk id="2" creationId="{E823E866-0BCE-A4D8-7F8F-9BB2E04A10AC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2358038602" sldId="261"/>
            <ac:spMk id="3" creationId="{4732FD4A-9F2D-31B2-6D7B-AE36D49CE85E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2358038602" sldId="261"/>
            <ac:spMk id="4" creationId="{114E2FAC-760C-EBB2-C922-C62C80427B19}"/>
          </ac:spMkLst>
        </pc:spChg>
        <pc:spChg chg="add mod">
          <ac:chgData name="Иван Никитин" userId="a2df3ab34f7a6eea" providerId="LiveId" clId="{458EB6F1-CE63-489E-9786-B992ED1F87CE}" dt="2023-02-15T04:10:02.627" v="2265" actId="20577"/>
          <ac:spMkLst>
            <pc:docMk/>
            <pc:sldMk cId="2358038602" sldId="261"/>
            <ac:spMk id="5" creationId="{7728D2FF-5950-AAB3-3015-F30E7C415C90}"/>
          </ac:spMkLst>
        </pc:spChg>
      </pc:sldChg>
      <pc:sldChg chg="addSp delSp modSp add mod">
        <pc:chgData name="Иван Никитин" userId="a2df3ab34f7a6eea" providerId="LiveId" clId="{458EB6F1-CE63-489E-9786-B992ED1F87CE}" dt="2023-02-15T04:06:36.918" v="1908" actId="113"/>
        <pc:sldMkLst>
          <pc:docMk/>
          <pc:sldMk cId="2619850286" sldId="262"/>
        </pc:sldMkLst>
        <pc:spChg chg="mod">
          <ac:chgData name="Иван Никитин" userId="a2df3ab34f7a6eea" providerId="LiveId" clId="{458EB6F1-CE63-489E-9786-B992ED1F87CE}" dt="2023-02-12T15:02:57.244" v="1002" actId="20577"/>
          <ac:spMkLst>
            <pc:docMk/>
            <pc:sldMk cId="2619850286" sldId="262"/>
            <ac:spMk id="2" creationId="{B52EF9C7-4B8B-F74C-7A2D-2179E69A7FCE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2619850286" sldId="262"/>
            <ac:spMk id="3" creationId="{A6358FF2-7E82-2611-993B-5365143FCE53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2619850286" sldId="262"/>
            <ac:spMk id="4" creationId="{DB33062A-7640-9D6E-CD06-5C82CDC897EF}"/>
          </ac:spMkLst>
        </pc:spChg>
        <pc:spChg chg="add mod">
          <ac:chgData name="Иван Никитин" userId="a2df3ab34f7a6eea" providerId="LiveId" clId="{458EB6F1-CE63-489E-9786-B992ED1F87CE}" dt="2023-02-15T04:06:36.918" v="1908" actId="113"/>
          <ac:spMkLst>
            <pc:docMk/>
            <pc:sldMk cId="2619850286" sldId="262"/>
            <ac:spMk id="5" creationId="{7DE7BF78-64A5-C869-E6E6-4C48459CFAD0}"/>
          </ac:spMkLst>
        </pc:spChg>
      </pc:sldChg>
      <pc:sldChg chg="addSp delSp modSp add mod">
        <pc:chgData name="Иван Никитин" userId="a2df3ab34f7a6eea" providerId="LiveId" clId="{458EB6F1-CE63-489E-9786-B992ED1F87CE}" dt="2023-02-12T15:02:32.518" v="994" actId="20577"/>
        <pc:sldMkLst>
          <pc:docMk/>
          <pc:sldMk cId="2854552454" sldId="263"/>
        </pc:sldMkLst>
        <pc:spChg chg="mod">
          <ac:chgData name="Иван Никитин" userId="a2df3ab34f7a6eea" providerId="LiveId" clId="{458EB6F1-CE63-489E-9786-B992ED1F87CE}" dt="2023-02-12T14:42:53.407" v="210"/>
          <ac:spMkLst>
            <pc:docMk/>
            <pc:sldMk cId="2854552454" sldId="263"/>
            <ac:spMk id="2" creationId="{BBB5ED49-4B2F-F149-5368-0B444FE6CD61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2854552454" sldId="263"/>
            <ac:spMk id="3" creationId="{9983F51C-9E9C-01C0-920B-B51BB124A2E2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2854552454" sldId="263"/>
            <ac:spMk id="4" creationId="{20A18695-6915-0938-6A64-60076D608A2C}"/>
          </ac:spMkLst>
        </pc:spChg>
        <pc:spChg chg="add mod">
          <ac:chgData name="Иван Никитин" userId="a2df3ab34f7a6eea" providerId="LiveId" clId="{458EB6F1-CE63-489E-9786-B992ED1F87CE}" dt="2023-02-12T15:02:32.518" v="994" actId="20577"/>
          <ac:spMkLst>
            <pc:docMk/>
            <pc:sldMk cId="2854552454" sldId="263"/>
            <ac:spMk id="5" creationId="{579F4EA2-4356-8AAA-0C2F-6DDC24EF4BE2}"/>
          </ac:spMkLst>
        </pc:spChg>
      </pc:sldChg>
      <pc:sldChg chg="addSp delSp modSp add mod">
        <pc:chgData name="Иван Никитин" userId="a2df3ab34f7a6eea" providerId="LiveId" clId="{458EB6F1-CE63-489E-9786-B992ED1F87CE}" dt="2023-02-15T04:46:50.991" v="3077" actId="20577"/>
        <pc:sldMkLst>
          <pc:docMk/>
          <pc:sldMk cId="3198564743" sldId="264"/>
        </pc:sldMkLst>
        <pc:spChg chg="mod">
          <ac:chgData name="Иван Никитин" userId="a2df3ab34f7a6eea" providerId="LiveId" clId="{458EB6F1-CE63-489E-9786-B992ED1F87CE}" dt="2023-02-12T15:08:52.407" v="1227" actId="27636"/>
          <ac:spMkLst>
            <pc:docMk/>
            <pc:sldMk cId="3198564743" sldId="264"/>
            <ac:spMk id="2" creationId="{86214FA8-B6D3-E89F-912D-6B20E0085382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3198564743" sldId="264"/>
            <ac:spMk id="3" creationId="{DEA41DD3-F147-7614-015F-41956171E4B1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3198564743" sldId="264"/>
            <ac:spMk id="4" creationId="{52B1C553-993C-AA59-9F58-B2D2ED95B48F}"/>
          </ac:spMkLst>
        </pc:spChg>
        <pc:spChg chg="add mod">
          <ac:chgData name="Иван Никитин" userId="a2df3ab34f7a6eea" providerId="LiveId" clId="{458EB6F1-CE63-489E-9786-B992ED1F87CE}" dt="2023-02-15T04:46:50.991" v="3077" actId="20577"/>
          <ac:spMkLst>
            <pc:docMk/>
            <pc:sldMk cId="3198564743" sldId="264"/>
            <ac:spMk id="5" creationId="{23B83ED5-FB8A-D22C-6C56-D0A186DAFAAD}"/>
          </ac:spMkLst>
        </pc:spChg>
      </pc:sldChg>
      <pc:sldChg chg="addSp delSp modSp add mod">
        <pc:chgData name="Иван Никитин" userId="a2df3ab34f7a6eea" providerId="LiveId" clId="{458EB6F1-CE63-489E-9786-B992ED1F87CE}" dt="2023-02-12T15:11:46.891" v="1251" actId="27636"/>
        <pc:sldMkLst>
          <pc:docMk/>
          <pc:sldMk cId="4245756553" sldId="265"/>
        </pc:sldMkLst>
        <pc:spChg chg="mod">
          <ac:chgData name="Иван Никитин" userId="a2df3ab34f7a6eea" providerId="LiveId" clId="{458EB6F1-CE63-489E-9786-B992ED1F87CE}" dt="2023-02-12T15:11:46.891" v="1251" actId="27636"/>
          <ac:spMkLst>
            <pc:docMk/>
            <pc:sldMk cId="4245756553" sldId="265"/>
            <ac:spMk id="2" creationId="{9B0F1D9E-44D3-7097-FF7A-C52B4A557C11}"/>
          </ac:spMkLst>
        </pc:spChg>
        <pc:spChg chg="del">
          <ac:chgData name="Иван Никитин" userId="a2df3ab34f7a6eea" providerId="LiveId" clId="{458EB6F1-CE63-489E-9786-B992ED1F87CE}" dt="2023-02-12T14:42:53.407" v="210"/>
          <ac:spMkLst>
            <pc:docMk/>
            <pc:sldMk cId="4245756553" sldId="265"/>
            <ac:spMk id="3" creationId="{60CF0D74-063E-9CB7-2431-EF87E162D8A6}"/>
          </ac:spMkLst>
        </pc:spChg>
        <pc:spChg chg="add del mod">
          <ac:chgData name="Иван Никитин" userId="a2df3ab34f7a6eea" providerId="LiveId" clId="{458EB6F1-CE63-489E-9786-B992ED1F87CE}" dt="2023-02-12T14:42:53.407" v="210"/>
          <ac:spMkLst>
            <pc:docMk/>
            <pc:sldMk cId="4245756553" sldId="265"/>
            <ac:spMk id="4" creationId="{293F6F61-9AE6-399F-6AF6-82F619B25FCB}"/>
          </ac:spMkLst>
        </pc:spChg>
        <pc:spChg chg="add mod">
          <ac:chgData name="Иван Никитин" userId="a2df3ab34f7a6eea" providerId="LiveId" clId="{458EB6F1-CE63-489E-9786-B992ED1F87CE}" dt="2023-02-12T15:08:13.870" v="1224" actId="27636"/>
          <ac:spMkLst>
            <pc:docMk/>
            <pc:sldMk cId="4245756553" sldId="265"/>
            <ac:spMk id="5" creationId="{88024139-592A-4D6F-5CD7-59D7A8A28EA0}"/>
          </ac:spMkLst>
        </pc:spChg>
      </pc:sldChg>
      <pc:sldChg chg="modSp new mod">
        <pc:chgData name="Иван Никитин" userId="a2df3ab34f7a6eea" providerId="LiveId" clId="{458EB6F1-CE63-489E-9786-B992ED1F87CE}" dt="2023-02-12T15:06:12.565" v="1176" actId="20577"/>
        <pc:sldMkLst>
          <pc:docMk/>
          <pc:sldMk cId="257717776" sldId="266"/>
        </pc:sldMkLst>
        <pc:spChg chg="mod">
          <ac:chgData name="Иван Никитин" userId="a2df3ab34f7a6eea" providerId="LiveId" clId="{458EB6F1-CE63-489E-9786-B992ED1F87CE}" dt="2023-02-12T15:04:02.690" v="1039" actId="20577"/>
          <ac:spMkLst>
            <pc:docMk/>
            <pc:sldMk cId="257717776" sldId="266"/>
            <ac:spMk id="2" creationId="{21D607D3-C628-841E-3838-E9AFEB23C117}"/>
          </ac:spMkLst>
        </pc:spChg>
        <pc:spChg chg="mod">
          <ac:chgData name="Иван Никитин" userId="a2df3ab34f7a6eea" providerId="LiveId" clId="{458EB6F1-CE63-489E-9786-B992ED1F87CE}" dt="2023-02-12T15:06:12.565" v="1176" actId="20577"/>
          <ac:spMkLst>
            <pc:docMk/>
            <pc:sldMk cId="257717776" sldId="266"/>
            <ac:spMk id="3" creationId="{E5C3D076-3C90-81EC-4B09-21ACC469DD84}"/>
          </ac:spMkLst>
        </pc:spChg>
      </pc:sldChg>
      <pc:sldChg chg="modSp new mod">
        <pc:chgData name="Иван Никитин" userId="a2df3ab34f7a6eea" providerId="LiveId" clId="{458EB6F1-CE63-489E-9786-B992ED1F87CE}" dt="2023-02-12T15:18:20.206" v="1465" actId="20577"/>
        <pc:sldMkLst>
          <pc:docMk/>
          <pc:sldMk cId="2054625283" sldId="267"/>
        </pc:sldMkLst>
        <pc:spChg chg="mod">
          <ac:chgData name="Иван Никитин" userId="a2df3ab34f7a6eea" providerId="LiveId" clId="{458EB6F1-CE63-489E-9786-B992ED1F87CE}" dt="2023-02-12T15:08:52.410" v="1228" actId="27636"/>
          <ac:spMkLst>
            <pc:docMk/>
            <pc:sldMk cId="2054625283" sldId="267"/>
            <ac:spMk id="2" creationId="{414876B0-4F24-094F-C78E-BBE355819805}"/>
          </ac:spMkLst>
        </pc:spChg>
        <pc:spChg chg="mod">
          <ac:chgData name="Иван Никитин" userId="a2df3ab34f7a6eea" providerId="LiveId" clId="{458EB6F1-CE63-489E-9786-B992ED1F87CE}" dt="2023-02-12T15:18:20.206" v="1465" actId="20577"/>
          <ac:spMkLst>
            <pc:docMk/>
            <pc:sldMk cId="2054625283" sldId="267"/>
            <ac:spMk id="3" creationId="{3855AF9F-4C31-D789-66B2-2256849C218E}"/>
          </ac:spMkLst>
        </pc:spChg>
      </pc:sldChg>
      <pc:sldChg chg="modSp new mod">
        <pc:chgData name="Иван Никитин" userId="a2df3ab34f7a6eea" providerId="LiveId" clId="{458EB6F1-CE63-489E-9786-B992ED1F87CE}" dt="2023-02-15T04:48:32.199" v="3196" actId="20577"/>
        <pc:sldMkLst>
          <pc:docMk/>
          <pc:sldMk cId="791162977" sldId="268"/>
        </pc:sldMkLst>
        <pc:spChg chg="mod">
          <ac:chgData name="Иван Никитин" userId="a2df3ab34f7a6eea" providerId="LiveId" clId="{458EB6F1-CE63-489E-9786-B992ED1F87CE}" dt="2023-02-12T15:19:10.468" v="1490" actId="20577"/>
          <ac:spMkLst>
            <pc:docMk/>
            <pc:sldMk cId="791162977" sldId="268"/>
            <ac:spMk id="2" creationId="{7BD7E20C-BB0A-4F71-A516-2E1B1C83C156}"/>
          </ac:spMkLst>
        </pc:spChg>
        <pc:spChg chg="mod">
          <ac:chgData name="Иван Никитин" userId="a2df3ab34f7a6eea" providerId="LiveId" clId="{458EB6F1-CE63-489E-9786-B992ED1F87CE}" dt="2023-02-15T04:48:32.199" v="3196" actId="20577"/>
          <ac:spMkLst>
            <pc:docMk/>
            <pc:sldMk cId="791162977" sldId="268"/>
            <ac:spMk id="3" creationId="{50445A8B-ACFB-1766-B28E-B136B91DE2F1}"/>
          </ac:spMkLst>
        </pc:spChg>
      </pc:sldChg>
      <pc:sldChg chg="modSp new mod">
        <pc:chgData name="Иван Никитин" userId="a2df3ab34f7a6eea" providerId="LiveId" clId="{458EB6F1-CE63-489E-9786-B992ED1F87CE}" dt="2023-02-15T04:13:23.086" v="2506" actId="20577"/>
        <pc:sldMkLst>
          <pc:docMk/>
          <pc:sldMk cId="417240923" sldId="269"/>
        </pc:sldMkLst>
        <pc:spChg chg="mod">
          <ac:chgData name="Иван Никитин" userId="a2df3ab34f7a6eea" providerId="LiveId" clId="{458EB6F1-CE63-489E-9786-B992ED1F87CE}" dt="2023-02-15T04:11:29.657" v="2286" actId="20577"/>
          <ac:spMkLst>
            <pc:docMk/>
            <pc:sldMk cId="417240923" sldId="269"/>
            <ac:spMk id="2" creationId="{A30A3BBB-9926-E008-DADE-1F726B1E99B1}"/>
          </ac:spMkLst>
        </pc:spChg>
        <pc:spChg chg="mod">
          <ac:chgData name="Иван Никитин" userId="a2df3ab34f7a6eea" providerId="LiveId" clId="{458EB6F1-CE63-489E-9786-B992ED1F87CE}" dt="2023-02-15T04:13:23.086" v="2506" actId="20577"/>
          <ac:spMkLst>
            <pc:docMk/>
            <pc:sldMk cId="417240923" sldId="269"/>
            <ac:spMk id="3" creationId="{661FC2C5-A88B-A469-5A07-99B4392B19CC}"/>
          </ac:spMkLst>
        </pc:spChg>
      </pc:sldChg>
      <pc:sldChg chg="modSp new del mod">
        <pc:chgData name="Иван Никитин" userId="a2df3ab34f7a6eea" providerId="LiveId" clId="{458EB6F1-CE63-489E-9786-B992ED1F87CE}" dt="2023-02-15T04:07:34.462" v="1942" actId="2696"/>
        <pc:sldMkLst>
          <pc:docMk/>
          <pc:sldMk cId="1422230663" sldId="269"/>
        </pc:sldMkLst>
        <pc:spChg chg="mod">
          <ac:chgData name="Иван Никитин" userId="a2df3ab34f7a6eea" providerId="LiveId" clId="{458EB6F1-CE63-489E-9786-B992ED1F87CE}" dt="2023-02-15T04:06:54.838" v="1918" actId="20577"/>
          <ac:spMkLst>
            <pc:docMk/>
            <pc:sldMk cId="1422230663" sldId="269"/>
            <ac:spMk id="2" creationId="{B051BE4B-32F6-EC07-92ED-FA0AEA8D3442}"/>
          </ac:spMkLst>
        </pc:spChg>
        <pc:spChg chg="mod">
          <ac:chgData name="Иван Никитин" userId="a2df3ab34f7a6eea" providerId="LiveId" clId="{458EB6F1-CE63-489E-9786-B992ED1F87CE}" dt="2023-02-15T04:07:17.899" v="1941" actId="20577"/>
          <ac:spMkLst>
            <pc:docMk/>
            <pc:sldMk cId="1422230663" sldId="269"/>
            <ac:spMk id="3" creationId="{0DC6B863-8E8C-F81C-45F5-5EEA7AA2F996}"/>
          </ac:spMkLst>
        </pc:spChg>
      </pc:sldChg>
      <pc:sldChg chg="addSp delSp modSp new mod">
        <pc:chgData name="Иван Никитин" userId="a2df3ab34f7a6eea" providerId="LiveId" clId="{458EB6F1-CE63-489E-9786-B992ED1F87CE}" dt="2023-02-15T04:15:25.013" v="2551" actId="22"/>
        <pc:sldMkLst>
          <pc:docMk/>
          <pc:sldMk cId="2910801363" sldId="270"/>
        </pc:sldMkLst>
        <pc:spChg chg="mod">
          <ac:chgData name="Иван Никитин" userId="a2df3ab34f7a6eea" providerId="LiveId" clId="{458EB6F1-CE63-489E-9786-B992ED1F87CE}" dt="2023-02-15T04:13:42.688" v="2550" actId="20577"/>
          <ac:spMkLst>
            <pc:docMk/>
            <pc:sldMk cId="2910801363" sldId="270"/>
            <ac:spMk id="2" creationId="{6CEC74EB-D665-FC71-4C71-326393C61B97}"/>
          </ac:spMkLst>
        </pc:spChg>
        <pc:spChg chg="del">
          <ac:chgData name="Иван Никитин" userId="a2df3ab34f7a6eea" providerId="LiveId" clId="{458EB6F1-CE63-489E-9786-B992ED1F87CE}" dt="2023-02-15T04:15:25.013" v="2551" actId="22"/>
          <ac:spMkLst>
            <pc:docMk/>
            <pc:sldMk cId="2910801363" sldId="270"/>
            <ac:spMk id="3" creationId="{61C53613-F571-89D0-6D0D-04016D125EB8}"/>
          </ac:spMkLst>
        </pc:spChg>
        <pc:picChg chg="add mod ord">
          <ac:chgData name="Иван Никитин" userId="a2df3ab34f7a6eea" providerId="LiveId" clId="{458EB6F1-CE63-489E-9786-B992ED1F87CE}" dt="2023-02-15T04:15:25.013" v="2551" actId="22"/>
          <ac:picMkLst>
            <pc:docMk/>
            <pc:sldMk cId="2910801363" sldId="270"/>
            <ac:picMk id="5" creationId="{7188C78E-4DC6-DDE3-3D83-EC3A5A8149A6}"/>
          </ac:picMkLst>
        </pc:picChg>
      </pc:sldChg>
      <pc:sldChg chg="addSp delSp modSp new mod">
        <pc:chgData name="Иван Никитин" userId="a2df3ab34f7a6eea" providerId="LiveId" clId="{458EB6F1-CE63-489E-9786-B992ED1F87CE}" dt="2023-02-15T04:19:13.909" v="2585" actId="22"/>
        <pc:sldMkLst>
          <pc:docMk/>
          <pc:sldMk cId="3136716551" sldId="271"/>
        </pc:sldMkLst>
        <pc:spChg chg="mod">
          <ac:chgData name="Иван Никитин" userId="a2df3ab34f7a6eea" providerId="LiveId" clId="{458EB6F1-CE63-489E-9786-B992ED1F87CE}" dt="2023-02-15T04:18:28.043" v="2581" actId="20577"/>
          <ac:spMkLst>
            <pc:docMk/>
            <pc:sldMk cId="3136716551" sldId="271"/>
            <ac:spMk id="2" creationId="{CEF7F892-2BA3-E1D7-F7A3-2E93BA844CF9}"/>
          </ac:spMkLst>
        </pc:spChg>
        <pc:spChg chg="add del mod">
          <ac:chgData name="Иван Никитин" userId="a2df3ab34f7a6eea" providerId="LiveId" clId="{458EB6F1-CE63-489E-9786-B992ED1F87CE}" dt="2023-02-15T04:19:13.909" v="2585" actId="22"/>
          <ac:spMkLst>
            <pc:docMk/>
            <pc:sldMk cId="3136716551" sldId="271"/>
            <ac:spMk id="3" creationId="{817AEFDD-7B5F-760A-635F-C4CC05B46825}"/>
          </ac:spMkLst>
        </pc:spChg>
        <pc:picChg chg="add del mod ord">
          <ac:chgData name="Иван Никитин" userId="a2df3ab34f7a6eea" providerId="LiveId" clId="{458EB6F1-CE63-489E-9786-B992ED1F87CE}" dt="2023-02-15T04:18:48.609" v="2584" actId="22"/>
          <ac:picMkLst>
            <pc:docMk/>
            <pc:sldMk cId="3136716551" sldId="271"/>
            <ac:picMk id="5" creationId="{74C1962E-53F6-8D15-B182-EDAFE0602A22}"/>
          </ac:picMkLst>
        </pc:picChg>
        <pc:picChg chg="add mod ord">
          <ac:chgData name="Иван Никитин" userId="a2df3ab34f7a6eea" providerId="LiveId" clId="{458EB6F1-CE63-489E-9786-B992ED1F87CE}" dt="2023-02-15T04:19:13.909" v="2585" actId="22"/>
          <ac:picMkLst>
            <pc:docMk/>
            <pc:sldMk cId="3136716551" sldId="271"/>
            <ac:picMk id="7" creationId="{8D26CCC6-C180-0463-C59B-7BDBA2DEC52B}"/>
          </ac:picMkLst>
        </pc:picChg>
      </pc:sldChg>
      <pc:sldChg chg="addSp delSp modSp new mod">
        <pc:chgData name="Иван Никитин" userId="a2df3ab34f7a6eea" providerId="LiveId" clId="{458EB6F1-CE63-489E-9786-B992ED1F87CE}" dt="2023-02-15T04:24:02.635" v="2814" actId="20577"/>
        <pc:sldMkLst>
          <pc:docMk/>
          <pc:sldMk cId="1529732390" sldId="272"/>
        </pc:sldMkLst>
        <pc:spChg chg="mod">
          <ac:chgData name="Иван Никитин" userId="a2df3ab34f7a6eea" providerId="LiveId" clId="{458EB6F1-CE63-489E-9786-B992ED1F87CE}" dt="2023-02-15T04:24:02.635" v="2814" actId="20577"/>
          <ac:spMkLst>
            <pc:docMk/>
            <pc:sldMk cId="1529732390" sldId="272"/>
            <ac:spMk id="2" creationId="{9D50B956-4323-A069-8326-9D943BEE3559}"/>
          </ac:spMkLst>
        </pc:spChg>
        <pc:spChg chg="del">
          <ac:chgData name="Иван Никитин" userId="a2df3ab34f7a6eea" providerId="LiveId" clId="{458EB6F1-CE63-489E-9786-B992ED1F87CE}" dt="2023-02-15T04:23:49.162" v="2785" actId="22"/>
          <ac:spMkLst>
            <pc:docMk/>
            <pc:sldMk cId="1529732390" sldId="272"/>
            <ac:spMk id="3" creationId="{414526B5-7E78-92BB-D1BE-9AEE1F9D04B4}"/>
          </ac:spMkLst>
        </pc:spChg>
        <pc:picChg chg="add mod ord">
          <ac:chgData name="Иван Никитин" userId="a2df3ab34f7a6eea" providerId="LiveId" clId="{458EB6F1-CE63-489E-9786-B992ED1F87CE}" dt="2023-02-15T04:23:49.162" v="2785" actId="22"/>
          <ac:picMkLst>
            <pc:docMk/>
            <pc:sldMk cId="1529732390" sldId="272"/>
            <ac:picMk id="5" creationId="{9C31F988-4990-4F43-C527-D7D3638BA227}"/>
          </ac:picMkLst>
        </pc:picChg>
      </pc:sldChg>
      <pc:sldMasterChg chg="modSp modSldLayout">
        <pc:chgData name="Иван Никитин" userId="a2df3ab34f7a6eea" providerId="LiveId" clId="{458EB6F1-CE63-489E-9786-B992ED1F87CE}" dt="2023-02-12T14:41:10.054" v="194"/>
        <pc:sldMasterMkLst>
          <pc:docMk/>
          <pc:sldMasterMk cId="3231471618" sldId="2147483648"/>
        </pc:sldMasterMkLst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asterMk cId="3231471618" sldId="2147483648"/>
            <ac:spMk id="2" creationId="{6AD6AB63-3AC4-B710-BE29-89B541537B07}"/>
          </ac:spMkLst>
        </pc:spChg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asterMk cId="3231471618" sldId="2147483648"/>
            <ac:spMk id="3" creationId="{E0B71747-64DB-9E1C-72D6-66636B4A0369}"/>
          </ac:spMkLst>
        </pc:spChg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asterMk cId="3231471618" sldId="2147483648"/>
            <ac:spMk id="4" creationId="{FC515583-E251-0E21-AC52-58784D423873}"/>
          </ac:spMkLst>
        </pc:spChg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asterMk cId="3231471618" sldId="2147483648"/>
            <ac:spMk id="5" creationId="{3747E486-8A65-A09A-B1B7-93F529972DB7}"/>
          </ac:spMkLst>
        </pc:spChg>
        <pc:spChg chg="mod">
          <ac:chgData name="Иван Никитин" userId="a2df3ab34f7a6eea" providerId="LiveId" clId="{458EB6F1-CE63-489E-9786-B992ED1F87CE}" dt="2023-02-12T14:41:10.054" v="194"/>
          <ac:spMkLst>
            <pc:docMk/>
            <pc:sldMasterMk cId="3231471618" sldId="2147483648"/>
            <ac:spMk id="6" creationId="{18659DC8-5FD6-40F7-5488-E1FE405290EF}"/>
          </ac:spMkLst>
        </pc:sp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1152259973" sldId="2147483649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152259973" sldId="2147483649"/>
              <ac:spMk id="2" creationId="{B1A69A61-0144-5FDC-55AA-C03553142272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152259973" sldId="2147483649"/>
              <ac:spMk id="3" creationId="{E8833C10-366B-D93D-BF93-E30E23AD2687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2526303664" sldId="2147483651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2526303664" sldId="2147483651"/>
              <ac:spMk id="2" creationId="{BD0451C9-8207-7CF8-78AA-C07182C968AA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2526303664" sldId="2147483651"/>
              <ac:spMk id="3" creationId="{2A4B5E26-6E83-E08C-32FB-555512E32AEB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2422140681" sldId="2147483652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2422140681" sldId="2147483652"/>
              <ac:spMk id="3" creationId="{CBB77200-B2CF-22D2-1755-CB04F70F8918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2422140681" sldId="2147483652"/>
              <ac:spMk id="4" creationId="{53C04FF5-25BB-3CB4-068B-C308EC7EC3DF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1089310686" sldId="2147483653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089310686" sldId="2147483653"/>
              <ac:spMk id="2" creationId="{9329ED7A-C397-9EA0-ADA2-599891B30721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089310686" sldId="2147483653"/>
              <ac:spMk id="3" creationId="{29C976CB-7F54-8B22-FE22-AABB783CE444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089310686" sldId="2147483653"/>
              <ac:spMk id="4" creationId="{6AFCADD5-B9C7-3508-299E-15B9EDC9D82E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089310686" sldId="2147483653"/>
              <ac:spMk id="5" creationId="{845C66AF-8B0D-F041-F5D4-5FAE47AC62F8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089310686" sldId="2147483653"/>
              <ac:spMk id="6" creationId="{E791626E-A74A-EA47-6150-C48F7BDE3757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1306182196" sldId="2147483656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306182196" sldId="2147483656"/>
              <ac:spMk id="2" creationId="{0FF76CB7-8B0F-E1CE-0C9D-91B8785CFD5B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306182196" sldId="2147483656"/>
              <ac:spMk id="3" creationId="{19CF6595-8BB9-E93F-C1BE-AC265BB37582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306182196" sldId="2147483656"/>
              <ac:spMk id="4" creationId="{06747A27-5B2D-69A4-5839-55E837B97415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1951088904" sldId="2147483657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951088904" sldId="2147483657"/>
              <ac:spMk id="2" creationId="{DDCFB1A6-C2C0-2979-D01C-E9C58E80A615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951088904" sldId="2147483657"/>
              <ac:spMk id="3" creationId="{44B46547-6DED-8860-BBE8-D301E10777A3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1951088904" sldId="2147483657"/>
              <ac:spMk id="4" creationId="{3710577E-A588-FE92-2314-D0179CB7C9EF}"/>
            </ac:spMkLst>
          </pc:spChg>
        </pc:sldLayoutChg>
        <pc:sldLayoutChg chg="modSp">
          <pc:chgData name="Иван Никитин" userId="a2df3ab34f7a6eea" providerId="LiveId" clId="{458EB6F1-CE63-489E-9786-B992ED1F87CE}" dt="2023-02-12T14:41:10.054" v="194"/>
          <pc:sldLayoutMkLst>
            <pc:docMk/>
            <pc:sldMasterMk cId="3231471618" sldId="2147483648"/>
            <pc:sldLayoutMk cId="3120896829" sldId="2147483659"/>
          </pc:sldLayoutMkLst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3120896829" sldId="2147483659"/>
              <ac:spMk id="2" creationId="{AC42878C-46D4-02C9-164A-A5F133D5DBB6}"/>
            </ac:spMkLst>
          </pc:spChg>
          <pc:spChg chg="mod">
            <ac:chgData name="Иван Никитин" userId="a2df3ab34f7a6eea" providerId="LiveId" clId="{458EB6F1-CE63-489E-9786-B992ED1F87CE}" dt="2023-02-12T14:41:10.054" v="194"/>
            <ac:spMkLst>
              <pc:docMk/>
              <pc:sldMasterMk cId="3231471618" sldId="2147483648"/>
              <pc:sldLayoutMk cId="3120896829" sldId="2147483659"/>
              <ac:spMk id="3" creationId="{3B074F3E-C458-48E9-C9DC-19210C2A86A9}"/>
            </ac:spMkLst>
          </pc:spChg>
        </pc:sldLayoutChg>
      </pc:sldMasterChg>
      <pc:sldMasterChg chg="modSldLayout">
        <pc:chgData name="Иван Никитин" userId="a2df3ab34f7a6eea" providerId="LiveId" clId="{458EB6F1-CE63-489E-9786-B992ED1F87CE}" dt="2023-02-12T15:11:46.766" v="1250" actId="2711"/>
        <pc:sldMasterMkLst>
          <pc:docMk/>
          <pc:sldMasterMk cId="776722634" sldId="2147483660"/>
        </pc:sldMasterMkLst>
        <pc:sldLayoutChg chg="modSp mod">
          <pc:chgData name="Иван Никитин" userId="a2df3ab34f7a6eea" providerId="LiveId" clId="{458EB6F1-CE63-489E-9786-B992ED1F87CE}" dt="2023-02-12T15:11:46.766" v="1250" actId="2711"/>
          <pc:sldLayoutMkLst>
            <pc:docMk/>
            <pc:sldMasterMk cId="776722634" sldId="2147483660"/>
            <pc:sldLayoutMk cId="2311459685" sldId="2147483662"/>
          </pc:sldLayoutMkLst>
          <pc:spChg chg="mod">
            <ac:chgData name="Иван Никитин" userId="a2df3ab34f7a6eea" providerId="LiveId" clId="{458EB6F1-CE63-489E-9786-B992ED1F87CE}" dt="2023-02-12T15:11:46.766" v="1250" actId="2711"/>
            <ac:spMkLst>
              <pc:docMk/>
              <pc:sldMasterMk cId="776722634" sldId="2147483660"/>
              <pc:sldLayoutMk cId="2311459685" sldId="2147483662"/>
              <ac:spMk id="2" creationId="{00000000-0000-0000-0000-000000000000}"/>
            </ac:spMkLst>
          </pc:spChg>
          <pc:spChg chg="mod">
            <ac:chgData name="Иван Никитин" userId="a2df3ab34f7a6eea" providerId="LiveId" clId="{458EB6F1-CE63-489E-9786-B992ED1F87CE}" dt="2023-02-12T15:08:13.841" v="1222" actId="403"/>
            <ac:spMkLst>
              <pc:docMk/>
              <pc:sldMasterMk cId="776722634" sldId="2147483660"/>
              <pc:sldLayoutMk cId="2311459685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6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2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5250"/>
            <a:ext cx="78867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1E72A8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3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0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1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9437-11DC-45A9-988B-EC7DBA8FE88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88F1-55B4-4150-BC14-A7E192B2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van@nikitin.bi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5FA0E-9331-4CC0-F5D7-2C54CE427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10130"/>
            <a:ext cx="7772400" cy="2387600"/>
          </a:xfrm>
        </p:spPr>
        <p:txBody>
          <a:bodyPr>
            <a:normAutofit/>
          </a:bodyPr>
          <a:lstStyle/>
          <a:p>
            <a:r>
              <a:rPr lang="ru-RU" sz="8000" b="1" dirty="0"/>
              <a:t>Аналитическое </a:t>
            </a:r>
            <a:r>
              <a:rPr lang="en-US" sz="8000" b="1" dirty="0"/>
              <a:t>SEO 2023</a:t>
            </a:r>
            <a:endParaRPr lang="ru-RU" sz="8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A2927D-E373-4965-F156-1E097DCA9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40675"/>
            <a:ext cx="6858000" cy="145815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1E72A8"/>
                </a:solidFill>
              </a:rPr>
              <a:t>Иван Никитин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604B6-747F-37A4-FA3F-AA35CB3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85" y="69548"/>
            <a:ext cx="2485015" cy="12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3E866-0BCE-A4D8-7F8F-9BB2E04A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Анализ эффективности каналов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728D2FF-5950-AAB3-3015-F30E7C415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Анализ маркетинговых каналов как правило производится раздельно</a:t>
            </a:r>
          </a:p>
          <a:p>
            <a:r>
              <a:rPr lang="ru-RU" dirty="0"/>
              <a:t>Показатели (метрики) трафика. Методология </a:t>
            </a:r>
            <a:r>
              <a:rPr lang="en-US" dirty="0"/>
              <a:t>ABC:</a:t>
            </a:r>
            <a:endParaRPr lang="ru-RU" dirty="0"/>
          </a:p>
          <a:p>
            <a:pPr lvl="1"/>
            <a:r>
              <a:rPr lang="ru-RU" dirty="0"/>
              <a:t>Объем</a:t>
            </a:r>
          </a:p>
          <a:p>
            <a:pPr lvl="1"/>
            <a:r>
              <a:rPr lang="ru-RU" dirty="0"/>
              <a:t>Поведенческие метрики</a:t>
            </a:r>
          </a:p>
          <a:p>
            <a:pPr lvl="1"/>
            <a:r>
              <a:rPr lang="ru-RU" dirty="0"/>
              <a:t>Конверсионность</a:t>
            </a:r>
            <a:br>
              <a:rPr lang="ru-RU" dirty="0"/>
            </a:br>
            <a:r>
              <a:rPr lang="ru-RU" dirty="0"/>
              <a:t>(Крайне важно определиться с моделью атрибуции)</a:t>
            </a:r>
          </a:p>
          <a:p>
            <a:r>
              <a:rPr lang="ru-RU" dirty="0"/>
              <a:t>Очень хорошо работают относительные метрики (доля от общего)</a:t>
            </a:r>
          </a:p>
        </p:txBody>
      </p:sp>
    </p:spTree>
    <p:extLst>
      <p:ext uri="{BB962C8B-B14F-4D97-AF65-F5344CB8AC3E}">
        <p14:creationId xmlns:p14="http://schemas.microsoft.com/office/powerpoint/2010/main" val="235803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3BBB-9926-E008-DADE-1F726B1E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</a:t>
            </a:r>
            <a:r>
              <a:rPr lang="ru-RU" dirty="0"/>
              <a:t>аналитика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FC2C5-A88B-A469-5A07-99B4392B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891"/>
            <a:ext cx="7886700" cy="4351338"/>
          </a:xfrm>
        </p:spPr>
        <p:txBody>
          <a:bodyPr/>
          <a:lstStyle/>
          <a:p>
            <a:r>
              <a:rPr lang="ru-RU" dirty="0"/>
              <a:t>Мы всегда предпочитаем делать конкретные отчеты под конкретные процессы, а не использовать стандартные.</a:t>
            </a:r>
            <a:br>
              <a:rPr lang="en-US" dirty="0"/>
            </a:br>
            <a:endParaRPr lang="ru-RU" dirty="0"/>
          </a:p>
          <a:p>
            <a:pPr lvl="1"/>
            <a:r>
              <a:rPr lang="en-US" dirty="0"/>
              <a:t>BI </a:t>
            </a:r>
            <a:r>
              <a:rPr lang="ru-RU" dirty="0"/>
              <a:t>инструменты (</a:t>
            </a:r>
            <a:r>
              <a:rPr lang="en-US" dirty="0"/>
              <a:t>Looker Studio, PowerBI)</a:t>
            </a:r>
          </a:p>
          <a:p>
            <a:pPr lvl="1"/>
            <a:r>
              <a:rPr lang="ru-RU" dirty="0"/>
              <a:t>Библиотека </a:t>
            </a:r>
            <a:r>
              <a:rPr lang="en-US" dirty="0"/>
              <a:t>GA4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4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C74EB-D665-FC71-4C71-326393C6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  <a:r>
              <a:rPr lang="en-US" dirty="0"/>
              <a:t>BI </a:t>
            </a:r>
            <a:r>
              <a:rPr lang="ru-RU" dirty="0"/>
              <a:t>отчета в админке сайта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88C78E-4DC6-DDE3-3D83-EC3A5A81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4791"/>
            <a:ext cx="7886700" cy="4273005"/>
          </a:xfrm>
        </p:spPr>
      </p:pic>
    </p:spTree>
    <p:extLst>
      <p:ext uri="{BB962C8B-B14F-4D97-AF65-F5344CB8AC3E}">
        <p14:creationId xmlns:p14="http://schemas.microsoft.com/office/powerpoint/2010/main" val="291080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7F892-2BA3-E1D7-F7A3-2E93BA84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Типовой отчет </a:t>
            </a:r>
            <a:r>
              <a:rPr lang="en-US" dirty="0"/>
              <a:t>SEO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D26CCC6-C180-0463-C59B-7BDBA2DEC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26539"/>
            <a:ext cx="7886700" cy="4257459"/>
          </a:xfrm>
        </p:spPr>
      </p:pic>
    </p:spTree>
    <p:extLst>
      <p:ext uri="{BB962C8B-B14F-4D97-AF65-F5344CB8AC3E}">
        <p14:creationId xmlns:p14="http://schemas.microsoft.com/office/powerpoint/2010/main" val="313671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B66B7-0E09-C722-078D-AA6EAC35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Оценки эффективности </a:t>
            </a:r>
            <a:r>
              <a:rPr lang="en-US" dirty="0"/>
              <a:t>SEO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2CA7C9-01A2-A17A-DC59-1F843260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Методология </a:t>
            </a:r>
            <a:r>
              <a:rPr lang="en-US" dirty="0"/>
              <a:t>ABC</a:t>
            </a:r>
          </a:p>
          <a:p>
            <a:pPr lvl="1"/>
            <a:r>
              <a:rPr lang="ru-RU" dirty="0"/>
              <a:t>Объем канала</a:t>
            </a:r>
          </a:p>
          <a:p>
            <a:pPr lvl="1"/>
            <a:r>
              <a:rPr lang="ru-RU" dirty="0"/>
              <a:t>Поведение (</a:t>
            </a:r>
            <a:r>
              <a:rPr lang="en-US" dirty="0"/>
              <a:t>BR, ER)</a:t>
            </a:r>
          </a:p>
          <a:p>
            <a:pPr lvl="1"/>
            <a:r>
              <a:rPr lang="ru-RU" dirty="0"/>
              <a:t>Конверсионность (модель равномерное распределение)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Доли вклада канала в объем аудитории и валовой выручки</a:t>
            </a:r>
          </a:p>
        </p:txBody>
      </p:sp>
    </p:spTree>
    <p:extLst>
      <p:ext uri="{BB962C8B-B14F-4D97-AF65-F5344CB8AC3E}">
        <p14:creationId xmlns:p14="http://schemas.microsoft.com/office/powerpoint/2010/main" val="355156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0B956-4323-A069-8326-9D943BEE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маржинальности канала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31F988-4990-4F43-C527-D7D3638BA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708" y="1825625"/>
            <a:ext cx="6676584" cy="4351338"/>
          </a:xfrm>
        </p:spPr>
      </p:pic>
    </p:spTree>
    <p:extLst>
      <p:ext uri="{BB962C8B-B14F-4D97-AF65-F5344CB8AC3E}">
        <p14:creationId xmlns:p14="http://schemas.microsoft.com/office/powerpoint/2010/main" val="152973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3223-A88C-1F3D-3872-57FF86A1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Часто задаваемые вопросы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8D059D4-5B87-17FD-2685-5DAB1E99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Почему вы не показываете позиции, запросы и т.п. в своих отчетах?</a:t>
            </a:r>
          </a:p>
          <a:p>
            <a:r>
              <a:rPr lang="ru-RU" i="1" dirty="0"/>
              <a:t>А где </a:t>
            </a:r>
            <a:r>
              <a:rPr lang="en-US" i="1" dirty="0"/>
              <a:t>ML, </a:t>
            </a:r>
            <a:r>
              <a:rPr lang="ru-RU" i="1" dirty="0"/>
              <a:t>нейросети, перо Феникса, глаз черной жабы и всякие другие модные хреновины, о которых рассказывают на курсах аналитики?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3C375-C362-3F83-0505-37D5426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3C2A6-9CA2-1D36-BFC3-854396D3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11" y="1690689"/>
            <a:ext cx="481687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5400" dirty="0"/>
              <a:t>Иван Никитин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ivan@nikitin.biz</a:t>
            </a:r>
            <a:endParaRPr lang="en-US" sz="4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4400" dirty="0"/>
              <a:t>+7 (495) 565-34-88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AD097-0031-E503-D351-CAE04C69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49" y="1690689"/>
            <a:ext cx="3522540" cy="35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537ED-A617-8405-49F9-C60B619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Аналитическое </a:t>
            </a:r>
            <a:r>
              <a:rPr lang="en-US" dirty="0"/>
              <a:t>SEO 2023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4F08D-3720-703A-1741-362C9729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 – модный термин 20** - 2023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аналитики в целом или как быть понятным заказчику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аналитики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Метрики эффективности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эффективности каналов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эффективности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задаваемые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19243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F1D9E-44D3-7097-FF7A-C52B4A55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1860"/>
            <a:ext cx="78867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Аналитика – модный термин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8024139-592A-4D6F-5CD7-59D7A8A2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Сегодня тема аналитики очень популярна</a:t>
            </a:r>
          </a:p>
          <a:p>
            <a:r>
              <a:rPr lang="ru-RU" dirty="0"/>
              <a:t>На рынке огромное число решений, </a:t>
            </a:r>
          </a:p>
          <a:p>
            <a:pPr lvl="1"/>
            <a:r>
              <a:rPr lang="ru-RU" dirty="0"/>
              <a:t>Универсальные (Метрика, </a:t>
            </a:r>
            <a:r>
              <a:rPr lang="en-US" dirty="0"/>
              <a:t>GA)</a:t>
            </a:r>
            <a:endParaRPr lang="ru-RU" dirty="0"/>
          </a:p>
          <a:p>
            <a:pPr lvl="1"/>
            <a:r>
              <a:rPr lang="ru-RU" dirty="0"/>
              <a:t>Специализированные </a:t>
            </a:r>
          </a:p>
          <a:p>
            <a:r>
              <a:rPr lang="ru-RU" dirty="0"/>
              <a:t>Заказчики (бизнес) отчетливо понимают необходимость аналитики</a:t>
            </a:r>
          </a:p>
          <a:p>
            <a:r>
              <a:rPr lang="ru-RU" dirty="0"/>
              <a:t>Но часто воспринимают ее как ту самую волшебную кнопку </a:t>
            </a:r>
            <a:r>
              <a:rPr lang="en-US" dirty="0"/>
              <a:t>[</a:t>
            </a:r>
            <a:r>
              <a:rPr lang="ru-RU" dirty="0"/>
              <a:t>БАБЛО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14FA8-B6D3-E89F-912D-6B20E008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Задачи аналитики в целом или как быть понятным заказчику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3B83ED5-FB8A-D22C-6C56-D0A186DA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бизнес-процессов</a:t>
            </a:r>
            <a:br>
              <a:rPr lang="ru-RU" dirty="0"/>
            </a:br>
            <a:r>
              <a:rPr lang="ru-RU" dirty="0"/>
              <a:t>Это главное!</a:t>
            </a:r>
          </a:p>
          <a:p>
            <a:r>
              <a:rPr lang="ru-RU" dirty="0"/>
              <a:t>Обработка массивов данных</a:t>
            </a:r>
          </a:p>
          <a:p>
            <a:r>
              <a:rPr lang="ru-RU" dirty="0"/>
              <a:t>Подтверждение или опровержение гипотез</a:t>
            </a:r>
          </a:p>
          <a:p>
            <a:r>
              <a:rPr lang="ru-RU" dirty="0"/>
              <a:t>Принятие решений</a:t>
            </a:r>
          </a:p>
          <a:p>
            <a:r>
              <a:rPr lang="ru-RU" dirty="0"/>
              <a:t>Мониторинг ключевых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19856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5ED49-4B2F-F149-5368-0B444FE6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Уровни аналитики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9F4EA2-4356-8AAA-0C2F-6DDC24EF4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Бизнес-процессы предприятия</a:t>
            </a:r>
          </a:p>
          <a:p>
            <a:r>
              <a:rPr lang="ru-RU" dirty="0"/>
              <a:t>Маркетинг и взаимоотношения с клиентами</a:t>
            </a:r>
          </a:p>
          <a:p>
            <a:pPr lvl="1"/>
            <a:r>
              <a:rPr lang="ru-RU" dirty="0"/>
              <a:t>Веб-аналитика</a:t>
            </a:r>
          </a:p>
          <a:p>
            <a:pPr lvl="1"/>
            <a:r>
              <a:rPr lang="ru-RU" dirty="0"/>
              <a:t>Сквозная (многоканальная) аналитика</a:t>
            </a:r>
          </a:p>
          <a:p>
            <a:pPr lvl="1"/>
            <a:r>
              <a:rPr lang="ru-RU" dirty="0"/>
              <a:t>Продуктовая аналитика</a:t>
            </a:r>
          </a:p>
          <a:p>
            <a:pPr lvl="1"/>
            <a:r>
              <a:rPr lang="ru-RU" dirty="0"/>
              <a:t>Поведенческая 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285455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07D3-C628-841E-3838-E9AFEB23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при чем здесь</a:t>
            </a:r>
            <a:r>
              <a:rPr lang="en-US" dirty="0"/>
              <a:t> SEO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3D076-3C90-81EC-4B09-21ACC469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SEO – </a:t>
            </a:r>
            <a:r>
              <a:rPr lang="ru-RU" dirty="0"/>
              <a:t>это процесс (-ы)!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Значит он/они попадают под анализ:</a:t>
            </a:r>
          </a:p>
          <a:p>
            <a:pPr lvl="1"/>
            <a:r>
              <a:rPr lang="ru-RU" dirty="0"/>
              <a:t>Эффективность</a:t>
            </a:r>
          </a:p>
          <a:p>
            <a:pPr lvl="1"/>
            <a:r>
              <a:rPr lang="ru-RU" dirty="0"/>
              <a:t>Рентабельность</a:t>
            </a:r>
          </a:p>
          <a:p>
            <a:pPr lvl="1"/>
            <a:r>
              <a:rPr lang="ru-RU" dirty="0"/>
              <a:t>Прогнозирование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1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876B0-4F24-094F-C78E-BBE3558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Текущие проблемы с аналитикой </a:t>
            </a:r>
            <a:r>
              <a:rPr lang="en-US" dirty="0"/>
              <a:t>SEO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5AF9F-4C31-D789-66B2-2256849C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 с "чистому" </a:t>
            </a:r>
            <a:r>
              <a:rPr lang="en-US" dirty="0"/>
              <a:t>SEO </a:t>
            </a:r>
            <a:r>
              <a:rPr lang="ru-RU" dirty="0"/>
              <a:t>падает</a:t>
            </a:r>
          </a:p>
          <a:p>
            <a:r>
              <a:rPr lang="ru-RU" dirty="0"/>
              <a:t>Отсутствие внятных результатов </a:t>
            </a:r>
            <a:br>
              <a:rPr lang="ru-RU" dirty="0"/>
            </a:br>
            <a:r>
              <a:rPr lang="ru-RU" dirty="0"/>
              <a:t>(в глазах заказчика)</a:t>
            </a:r>
          </a:p>
          <a:p>
            <a:r>
              <a:rPr lang="ru-RU" dirty="0"/>
              <a:t>Непонимание бюджета и расходов</a:t>
            </a:r>
          </a:p>
          <a:p>
            <a:r>
              <a:rPr lang="ru-RU" dirty="0"/>
              <a:t>Непонимание процесса</a:t>
            </a:r>
          </a:p>
          <a:p>
            <a:r>
              <a:rPr lang="ru-RU" dirty="0"/>
              <a:t>Разочарование со стороны заказчика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2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E20C-BB0A-4F71-A516-2E1B1C83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решить эти проблемы?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45A8B-ACFB-1766-B28E-B136B91D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Определение границ процесса</a:t>
            </a:r>
          </a:p>
          <a:p>
            <a:r>
              <a:rPr lang="ru-RU" dirty="0"/>
              <a:t>Определение показателей (метрик) эффективности процесса</a:t>
            </a:r>
          </a:p>
          <a:p>
            <a:r>
              <a:rPr lang="ru-RU" dirty="0"/>
              <a:t>Определение узких и проблемных мест в процессе</a:t>
            </a:r>
          </a:p>
          <a:p>
            <a:r>
              <a:rPr lang="ru-RU" dirty="0"/>
              <a:t>Оптимизация процесса или требований. Коррекция стратегии.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6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EF9C7-4B8B-F74C-7A2D-2179E69A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Метрики эффективности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E7BF78-64A5-C869-E6E6-4C48459C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Любой процесс должен иметь измеряемые параметры (метрики) эффективности</a:t>
            </a:r>
          </a:p>
          <a:p>
            <a:r>
              <a:rPr lang="ru-RU" dirty="0"/>
              <a:t>Каждая метрика должна иметь физический смысл</a:t>
            </a:r>
          </a:p>
          <a:p>
            <a:r>
              <a:rPr lang="ru-RU" dirty="0"/>
              <a:t>Каждая метрика должна быть понятная заказчику</a:t>
            </a:r>
          </a:p>
          <a:p>
            <a:r>
              <a:rPr lang="ru-RU" dirty="0"/>
              <a:t>Некоторые из них являются ключевыми показателями эффективности –  </a:t>
            </a:r>
            <a:r>
              <a:rPr lang="en-US" b="1" dirty="0"/>
              <a:t>KPI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9850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418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Тема Office</vt:lpstr>
      <vt:lpstr>Аналитическое SEO 2023</vt:lpstr>
      <vt:lpstr>Аналитическое SEO 2023</vt:lpstr>
      <vt:lpstr>Аналитика – модный термин</vt:lpstr>
      <vt:lpstr>Задачи аналитики в целом или как быть понятным заказчику</vt:lpstr>
      <vt:lpstr>Уровни аналитики</vt:lpstr>
      <vt:lpstr>А при чем здесь SEO?</vt:lpstr>
      <vt:lpstr>Текущие проблемы с аналитикой SEO</vt:lpstr>
      <vt:lpstr>Как решить эти проблемы?</vt:lpstr>
      <vt:lpstr>Метрики эффективности</vt:lpstr>
      <vt:lpstr>Анализ эффективности каналов</vt:lpstr>
      <vt:lpstr>BI-аналитика</vt:lpstr>
      <vt:lpstr>Пример BI отчета в админке сайта</vt:lpstr>
      <vt:lpstr>Типовой отчет SEO</vt:lpstr>
      <vt:lpstr>Оценки эффективности SEO</vt:lpstr>
      <vt:lpstr>Оценка маржинальности канала</vt:lpstr>
      <vt:lpstr>Часто задаваемые вопросы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Аналитическое SEO 2023</dc:title>
  <dc:subject>AllinTopConf 2023</dc:subject>
  <dc:creator>Иван Никитин</dc:creator>
  <cp:lastModifiedBy>Иван Никитин</cp:lastModifiedBy>
  <cp:revision>1</cp:revision>
  <dcterms:created xsi:type="dcterms:W3CDTF">2023-02-12T14:26:18Z</dcterms:created>
  <dcterms:modified xsi:type="dcterms:W3CDTF">2023-02-15T04:49:16Z</dcterms:modified>
</cp:coreProperties>
</file>