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0"/>
  </p:notesMasterIdLst>
  <p:sldIdLst>
    <p:sldId id="312" r:id="rId2"/>
    <p:sldId id="322" r:id="rId3"/>
    <p:sldId id="334" r:id="rId4"/>
    <p:sldId id="323" r:id="rId5"/>
    <p:sldId id="324" r:id="rId6"/>
    <p:sldId id="309" r:id="rId7"/>
    <p:sldId id="325" r:id="rId8"/>
    <p:sldId id="327" r:id="rId9"/>
    <p:sldId id="328" r:id="rId10"/>
    <p:sldId id="336" r:id="rId11"/>
    <p:sldId id="330" r:id="rId12"/>
    <p:sldId id="329" r:id="rId13"/>
    <p:sldId id="308" r:id="rId14"/>
    <p:sldId id="331" r:id="rId15"/>
    <p:sldId id="335" r:id="rId16"/>
    <p:sldId id="332" r:id="rId17"/>
    <p:sldId id="333" r:id="rId18"/>
    <p:sldId id="28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" lastIdx="2" clrIdx="0">
    <p:extLst>
      <p:ext uri="{19B8F6BF-5375-455C-9EA6-DF929625EA0E}">
        <p15:presenceInfo xmlns:p15="http://schemas.microsoft.com/office/powerpoint/2012/main" userId="Ale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29A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6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58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7C356-DA50-4604-BC35-99A014220BBE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37F91-D8F2-4857-8985-53B60E99F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770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30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73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221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741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147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832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311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227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89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0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75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95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81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4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54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38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03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3F6B4F-0D0C-491B-B4A1-34425A6AE6CB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E87927F-0043-4B1B-9EF2-C95B12A4FD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2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816" y="200950"/>
            <a:ext cx="4167116" cy="1187229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0" y="2156346"/>
            <a:ext cx="9072531" cy="146031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Современные </a:t>
            </a:r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дорвеи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3287" y="5434693"/>
            <a:ext cx="6987644" cy="9115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Алексей Паньшин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500" b="1" dirty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г. </a:t>
            </a:r>
            <a:r>
              <a:rPr lang="ru-RU" sz="2500" b="1" dirty="0" smtClean="0">
                <a:ln w="3175" cmpd="sng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Москва, 2015 год</a:t>
            </a:r>
            <a:r>
              <a:rPr lang="ru-RU" sz="3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  <a:endParaRPr lang="ru-RU" sz="30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1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6000" dirty="0" smtClean="0"/>
              <a:t>Индексация</a:t>
            </a:r>
            <a:br>
              <a:rPr lang="ru-RU" sz="6000" dirty="0" smtClean="0"/>
            </a:br>
            <a:endParaRPr lang="ru-RU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9415935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/>
              <a:t>Выживаемость в выдаче и индексация:</a:t>
            </a:r>
            <a:endParaRPr lang="en-US" sz="2800" b="1" dirty="0" smtClean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800" b="1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Данные по </a:t>
            </a:r>
            <a:r>
              <a:rPr lang="ru-RU" dirty="0" err="1" smtClean="0"/>
              <a:t>ру.доменам</a:t>
            </a:r>
            <a:r>
              <a:rPr lang="ru-RU" dirty="0" smtClean="0"/>
              <a:t> – 30% в среднем (</a:t>
            </a:r>
            <a:r>
              <a:rPr lang="en-US" dirty="0" err="1" smtClean="0"/>
              <a:t>Yandex</a:t>
            </a:r>
            <a:r>
              <a:rPr lang="en-US" dirty="0" smtClean="0"/>
              <a:t> – 10%, Google – 40%</a:t>
            </a:r>
            <a:r>
              <a:rPr lang="ru-RU" dirty="0" smtClean="0"/>
              <a:t>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Данные по </a:t>
            </a:r>
            <a:r>
              <a:rPr lang="ru-RU" dirty="0" err="1" smtClean="0"/>
              <a:t>фрихостингам</a:t>
            </a:r>
            <a:r>
              <a:rPr lang="ru-RU" dirty="0" smtClean="0"/>
              <a:t>  - 15 – 85% 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(сильная зависимость от самой </a:t>
            </a:r>
            <a:r>
              <a:rPr lang="ru-RU" dirty="0" err="1" smtClean="0"/>
              <a:t>фрихи</a:t>
            </a:r>
            <a:r>
              <a:rPr lang="ru-RU" dirty="0" smtClean="0"/>
              <a:t>)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9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6000" dirty="0"/>
              <a:t>Трафик на одном </a:t>
            </a:r>
            <a:r>
              <a:rPr lang="ru-RU" sz="6000" dirty="0" err="1"/>
              <a:t>дорвее</a:t>
            </a:r>
            <a:endParaRPr lang="ru-RU" sz="60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10252998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/>
              <a:t>У</a:t>
            </a:r>
            <a:r>
              <a:rPr lang="ru-RU" dirty="0" err="1" smtClean="0"/>
              <a:t>средненно</a:t>
            </a:r>
            <a:r>
              <a:rPr lang="ru-RU" dirty="0" smtClean="0"/>
              <a:t> </a:t>
            </a:r>
            <a:r>
              <a:rPr lang="ru-RU" dirty="0"/>
              <a:t>10-100 уникальных </a:t>
            </a:r>
            <a:r>
              <a:rPr lang="ru-RU" dirty="0" smtClean="0"/>
              <a:t>посетителей в сутки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В </a:t>
            </a:r>
            <a:r>
              <a:rPr lang="ru-RU" dirty="0"/>
              <a:t>среднем по </a:t>
            </a:r>
            <a:r>
              <a:rPr lang="ru-RU" dirty="0" err="1"/>
              <a:t>Google</a:t>
            </a:r>
            <a:r>
              <a:rPr lang="ru-RU" dirty="0"/>
              <a:t> 10-20 уников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 Яндексе - 50-300 уников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Переходы </a:t>
            </a:r>
            <a:r>
              <a:rPr lang="ru-RU" dirty="0"/>
              <a:t>на посадочные </a:t>
            </a:r>
            <a:r>
              <a:rPr lang="ru-RU" dirty="0" smtClean="0"/>
              <a:t>страницы доноров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По кнопке – 35%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По ссылкам – 2-5%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dirty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267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6000" dirty="0"/>
              <a:t>Трафик на одном </a:t>
            </a:r>
            <a:r>
              <a:rPr lang="ru-RU" sz="6000" dirty="0" err="1"/>
              <a:t>дорвее</a:t>
            </a:r>
            <a:endParaRPr lang="ru-RU" sz="60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9121407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Срок </a:t>
            </a:r>
            <a:r>
              <a:rPr lang="ru-RU" dirty="0" smtClean="0"/>
              <a:t>жизни</a:t>
            </a:r>
            <a:r>
              <a:rPr lang="en-US" dirty="0" smtClean="0"/>
              <a:t> (</a:t>
            </a:r>
            <a:r>
              <a:rPr lang="ru-RU" dirty="0" smtClean="0"/>
              <a:t>дает трафик</a:t>
            </a:r>
            <a:r>
              <a:rPr lang="en-US" dirty="0" smtClean="0"/>
              <a:t>)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 </a:t>
            </a:r>
            <a:r>
              <a:rPr lang="ru-RU" dirty="0" err="1"/>
              <a:t>Google</a:t>
            </a:r>
            <a:r>
              <a:rPr lang="ru-RU" dirty="0"/>
              <a:t> - 0-500 дней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в Яндекс - 0-100 дней*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Для Яндекса не редки случаи возвращения </a:t>
            </a:r>
            <a:r>
              <a:rPr lang="ru-RU" dirty="0" err="1"/>
              <a:t>дорвея</a:t>
            </a:r>
            <a:r>
              <a:rPr lang="ru-RU" dirty="0"/>
              <a:t> в индекс и вторая жизнь.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7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Традиционное </a:t>
            </a:r>
            <a:r>
              <a:rPr lang="ru-RU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</a:t>
            </a:r>
            <a:endParaRPr lang="ru-RU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10252998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Для получения: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Развлекательного трафика: гороскопы, игры;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Женские тематики: диеты, похудение, одежда и другое;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Порно трафика.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ru-RU" dirty="0" smtClean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В коммерческом секторе: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Банковские кредиты;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Продажа авиабилетов;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Е-</a:t>
            </a:r>
            <a:r>
              <a:rPr lang="en-US" dirty="0" smtClean="0"/>
              <a:t>commerce</a:t>
            </a:r>
            <a:r>
              <a:rPr lang="ru-RU" dirty="0" smtClean="0"/>
              <a:t>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И другие в которых есть возможность собрать множество ключевых слов.</a:t>
            </a:r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9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Нетрадиционные ориентации </a:t>
            </a:r>
            <a:r>
              <a:rPr lang="ru-RU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ru-RU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10252998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Коммерческий трафик: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Страхование;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Строительные материалы;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Строительные и ремонтные услуги</a:t>
            </a:r>
            <a:r>
              <a:rPr lang="en-US" dirty="0" smtClean="0"/>
              <a:t>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Бытовые услуги</a:t>
            </a:r>
            <a:r>
              <a:rPr lang="en-US" dirty="0"/>
              <a:t>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Медицина и </a:t>
            </a:r>
            <a:r>
              <a:rPr lang="ru-RU" dirty="0" smtClean="0"/>
              <a:t>стоматология</a:t>
            </a:r>
            <a:r>
              <a:rPr lang="en-US" dirty="0" smtClean="0"/>
              <a:t> </a:t>
            </a:r>
            <a:r>
              <a:rPr lang="en-US" dirty="0"/>
              <a:t>;</a:t>
            </a:r>
            <a:endParaRPr lang="ru-RU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Юридические </a:t>
            </a:r>
            <a:r>
              <a:rPr lang="ru-RU" dirty="0" smtClean="0"/>
              <a:t>услуги</a:t>
            </a:r>
            <a:r>
              <a:rPr lang="en-US" dirty="0"/>
              <a:t> ;</a:t>
            </a:r>
            <a:endParaRPr lang="ru-RU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Туристические услуги</a:t>
            </a:r>
            <a:r>
              <a:rPr lang="en-US" dirty="0"/>
              <a:t> ;</a:t>
            </a:r>
            <a:endParaRPr lang="ru-RU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НПФ и другие.</a:t>
            </a:r>
            <a:endParaRPr lang="ru-RU" dirty="0" smtClean="0"/>
          </a:p>
          <a:p>
            <a:pPr marL="0" indent="0">
              <a:spcAft>
                <a:spcPts val="0"/>
              </a:spcAft>
              <a:buNone/>
              <a:defRPr/>
            </a:pPr>
            <a:endParaRPr lang="ru-RU" dirty="0" smtClean="0"/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13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6000" dirty="0" err="1"/>
              <a:t>Дорвеи</a:t>
            </a:r>
            <a:r>
              <a:rPr lang="ru-RU" sz="6000" dirty="0"/>
              <a:t> </a:t>
            </a:r>
            <a:r>
              <a:rPr lang="ru-RU" sz="6000" dirty="0" err="1"/>
              <a:t>vs</a:t>
            </a:r>
            <a:r>
              <a:rPr lang="ru-RU" sz="6000" dirty="0"/>
              <a:t> Сателлиты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10252998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 smtClean="0"/>
              <a:t>Дорвеи</a:t>
            </a:r>
            <a:r>
              <a:rPr lang="ru-RU" dirty="0" smtClean="0"/>
              <a:t> –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для широких тематик,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большого ГЕО.</a:t>
            </a:r>
            <a:endParaRPr lang="ru-RU" dirty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Сателлиты  </a:t>
            </a:r>
            <a:r>
              <a:rPr lang="ru-RU" dirty="0"/>
              <a:t>- </a:t>
            </a:r>
            <a:endParaRPr lang="ru-RU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для узких тематик,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локального бизнеса,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конкуренция - где </a:t>
            </a:r>
            <a:r>
              <a:rPr lang="ru-RU" dirty="0"/>
              <a:t>потребуется качественный ссылочный вес.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7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6000" dirty="0" smtClean="0"/>
              <a:t>Риски?</a:t>
            </a:r>
            <a:endParaRPr lang="ru-RU" sz="60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10252998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3200" dirty="0" smtClean="0"/>
              <a:t>Сателлиты </a:t>
            </a:r>
            <a:r>
              <a:rPr lang="ru-RU" sz="3200" dirty="0"/>
              <a:t>- риск наложения </a:t>
            </a:r>
            <a:r>
              <a:rPr lang="ru-RU" sz="3200" dirty="0" smtClean="0"/>
              <a:t>«</a:t>
            </a:r>
            <a:r>
              <a:rPr lang="ru-RU" sz="3200" dirty="0" err="1" smtClean="0"/>
              <a:t>Аффилиата</a:t>
            </a:r>
            <a:r>
              <a:rPr lang="ru-RU" sz="3200" dirty="0" smtClean="0"/>
              <a:t>»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3200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3200" dirty="0" err="1" smtClean="0"/>
              <a:t>Дорвеи</a:t>
            </a:r>
            <a:r>
              <a:rPr lang="ru-RU" sz="3200" dirty="0" smtClean="0"/>
              <a:t> </a:t>
            </a:r>
            <a:r>
              <a:rPr lang="ru-RU" sz="3200" dirty="0"/>
              <a:t>- просто </a:t>
            </a:r>
            <a:r>
              <a:rPr lang="ru-RU" sz="3200" dirty="0" err="1"/>
              <a:t>бан</a:t>
            </a:r>
            <a:r>
              <a:rPr lang="ru-RU" sz="3200" dirty="0"/>
              <a:t> (заливаем новую партию)</a:t>
            </a:r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9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6000" dirty="0"/>
              <a:t>Что будет дальше?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279176" y="2352935"/>
            <a:ext cx="10417792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/>
              <a:t>Умные </a:t>
            </a:r>
            <a:r>
              <a:rPr lang="ru-RU" sz="2800" b="1" dirty="0" err="1" smtClean="0"/>
              <a:t>дорвеи</a:t>
            </a:r>
            <a:r>
              <a:rPr lang="ru-RU" sz="2800" b="1" dirty="0" smtClean="0"/>
              <a:t>:</a:t>
            </a:r>
            <a:endParaRPr lang="en-US" sz="2800" b="1" dirty="0" smtClean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800" b="1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 smtClean="0"/>
              <a:t>Размещение телефонов на </a:t>
            </a:r>
            <a:r>
              <a:rPr lang="ru-RU" sz="2800" dirty="0" err="1" smtClean="0"/>
              <a:t>дорвее</a:t>
            </a:r>
            <a:r>
              <a:rPr lang="ru-RU" sz="2800" dirty="0" smtClean="0"/>
              <a:t>,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 smtClean="0"/>
              <a:t>Формы заявок на услуги,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800" dirty="0" smtClean="0"/>
              <a:t>API </a:t>
            </a:r>
            <a:r>
              <a:rPr lang="ru-RU" sz="2800" dirty="0" smtClean="0"/>
              <a:t>и </a:t>
            </a:r>
            <a:r>
              <a:rPr lang="ru-RU" sz="2800" dirty="0"/>
              <a:t>передача контактов в </a:t>
            </a:r>
            <a:r>
              <a:rPr lang="ru-RU" sz="2800" dirty="0" smtClean="0"/>
              <a:t>CRM</a:t>
            </a:r>
            <a:r>
              <a:rPr lang="en-US" sz="2800" dirty="0"/>
              <a:t>.</a:t>
            </a:r>
            <a:endParaRPr lang="ru-RU" sz="2800" dirty="0"/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1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816" y="200950"/>
            <a:ext cx="4167116" cy="1187229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6310" y="2216636"/>
            <a:ext cx="8574622" cy="1127065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Современные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дорвеи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3287" y="5022375"/>
            <a:ext cx="6987645" cy="14466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000" b="1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Алексей Паньшин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3000" b="1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г. </a:t>
            </a:r>
            <a:r>
              <a:rPr lang="ru-RU" sz="3000" b="1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Москва, 2015 год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www.apanshin.ru</a:t>
            </a:r>
            <a:r>
              <a:rPr lang="ru-RU" sz="3000" dirty="0" smtClean="0">
                <a:ln w="3175" cmpd="sng">
                  <a:noFill/>
                </a:ln>
                <a:latin typeface="+mj-lt"/>
                <a:ea typeface="+mj-ea"/>
                <a:cs typeface="+mj-cs"/>
              </a:rPr>
              <a:t>  </a:t>
            </a:r>
            <a:endParaRPr lang="ru-RU" sz="3000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42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6000" dirty="0" smtClean="0"/>
              <a:t>История</a:t>
            </a:r>
            <a:r>
              <a:rPr lang="ru-RU" sz="6000" dirty="0"/>
              <a:t/>
            </a:r>
            <a:br>
              <a:rPr lang="ru-RU" sz="6000" dirty="0"/>
            </a:br>
            <a:endParaRPr lang="ru-RU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10252998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Первые </a:t>
            </a:r>
            <a:r>
              <a:rPr lang="ru-RU" dirty="0" err="1"/>
              <a:t>дорвеи</a:t>
            </a:r>
            <a:r>
              <a:rPr lang="ru-RU" dirty="0"/>
              <a:t> появились практически сразу после появления поисковых систем.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Включение ключевых слов в метаданные, и куски текстов на странице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Генерация контента и цепи </a:t>
            </a:r>
            <a:r>
              <a:rPr lang="ru-RU" dirty="0" err="1"/>
              <a:t>маркова</a:t>
            </a:r>
            <a:endParaRPr lang="ru-RU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err="1"/>
              <a:t>Копипаст</a:t>
            </a:r>
            <a:r>
              <a:rPr lang="ru-RU" dirty="0"/>
              <a:t> и "добавление в него ключевых слов"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Эпоха </a:t>
            </a:r>
            <a:r>
              <a:rPr lang="ru-RU" dirty="0" err="1"/>
              <a:t>парсинга</a:t>
            </a:r>
            <a:r>
              <a:rPr lang="ru-RU" dirty="0"/>
              <a:t> контента.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err="1"/>
              <a:t>Парсинг</a:t>
            </a:r>
            <a:r>
              <a:rPr lang="ru-RU" dirty="0"/>
              <a:t> выдачи поисковых систем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err="1"/>
              <a:t>Парсинг</a:t>
            </a:r>
            <a:r>
              <a:rPr lang="ru-RU" dirty="0"/>
              <a:t> контента </a:t>
            </a:r>
            <a:r>
              <a:rPr lang="ru-RU" dirty="0" smtClean="0"/>
              <a:t>отовсюду: ПС, сайты, социальные сети, видеоканалы, картиночная выдача.</a:t>
            </a:r>
            <a:endParaRPr lang="ru-RU" dirty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75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6000" dirty="0"/>
              <a:t>Размещение </a:t>
            </a:r>
            <a:r>
              <a:rPr lang="ru-RU" sz="6000" dirty="0" err="1"/>
              <a:t>дорвеев</a:t>
            </a:r>
            <a:r>
              <a:rPr lang="ru-RU" sz="6000" dirty="0"/>
              <a:t/>
            </a:r>
            <a:br>
              <a:rPr lang="ru-RU" sz="6000" dirty="0"/>
            </a:br>
            <a:endParaRPr lang="ru-RU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10252998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3600" dirty="0" smtClean="0"/>
              <a:t>Свои </a:t>
            </a:r>
            <a:r>
              <a:rPr lang="ru-RU" sz="3600" dirty="0" smtClean="0"/>
              <a:t>домены/хостинги</a:t>
            </a:r>
            <a:r>
              <a:rPr lang="en-US" sz="3600" dirty="0"/>
              <a:t>;</a:t>
            </a:r>
            <a:endParaRPr lang="ru-RU" sz="3600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3600" dirty="0" smtClean="0"/>
              <a:t>«Пироги» - ломаные сайты, размещение в подпапках или </a:t>
            </a:r>
            <a:r>
              <a:rPr lang="ru-RU" sz="3600" dirty="0" err="1" smtClean="0"/>
              <a:t>поддоменах</a:t>
            </a:r>
            <a:r>
              <a:rPr lang="en-US" sz="3600" dirty="0"/>
              <a:t> ;</a:t>
            </a:r>
            <a:endParaRPr lang="ru-RU" sz="3600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3600" dirty="0" smtClean="0"/>
              <a:t>Профили на </a:t>
            </a:r>
            <a:r>
              <a:rPr lang="ru-RU" sz="3600" dirty="0" smtClean="0"/>
              <a:t>трастовых </a:t>
            </a:r>
            <a:r>
              <a:rPr lang="ru-RU" sz="3600" dirty="0" smtClean="0"/>
              <a:t>сайтах</a:t>
            </a:r>
            <a:r>
              <a:rPr lang="en-US" sz="3600" dirty="0"/>
              <a:t> ;</a:t>
            </a:r>
            <a:endParaRPr lang="ru-RU" sz="3600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3600" dirty="0" err="1" smtClean="0"/>
              <a:t>Фрихостинги</a:t>
            </a:r>
            <a:r>
              <a:rPr lang="ru-RU" sz="3600" dirty="0" smtClean="0"/>
              <a:t> – умирающий вид в </a:t>
            </a:r>
            <a:r>
              <a:rPr lang="ru-RU" sz="3600" dirty="0" err="1" smtClean="0"/>
              <a:t>рунете</a:t>
            </a:r>
            <a:r>
              <a:rPr lang="en-US" sz="3600" dirty="0"/>
              <a:t>.</a:t>
            </a:r>
            <a:endParaRPr lang="ru-RU" sz="3600" dirty="0" smtClean="0"/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2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6000" dirty="0"/>
              <a:t>Размещение </a:t>
            </a:r>
            <a:r>
              <a:rPr lang="ru-RU" sz="6000" dirty="0" err="1"/>
              <a:t>дорвеев</a:t>
            </a:r>
            <a:r>
              <a:rPr lang="ru-RU" sz="6000" dirty="0"/>
              <a:t/>
            </a:r>
            <a:br>
              <a:rPr lang="ru-RU" sz="6000" dirty="0"/>
            </a:br>
            <a:endParaRPr lang="ru-RU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10252998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/>
              <a:t>Сегодня появилась «экзотика»:</a:t>
            </a:r>
            <a:endParaRPr lang="ru-RU" sz="3600" dirty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/>
              <a:t>социальные сети: VK, </a:t>
            </a:r>
            <a:r>
              <a:rPr lang="ru-RU" sz="3600" dirty="0" err="1" smtClean="0"/>
              <a:t>Youtube</a:t>
            </a:r>
            <a:r>
              <a:rPr lang="ru-RU" sz="3600" dirty="0" smtClean="0"/>
              <a:t>.</a:t>
            </a:r>
            <a:endParaRPr lang="ru-RU" sz="3600" dirty="0" smtClean="0"/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0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6000" dirty="0" smtClean="0"/>
              <a:t>Автоматизация</a:t>
            </a:r>
            <a:r>
              <a:rPr lang="ru-RU" sz="6000" dirty="0"/>
              <a:t/>
            </a:r>
            <a:br>
              <a:rPr lang="ru-RU" sz="6000" dirty="0"/>
            </a:br>
            <a:endParaRPr lang="ru-RU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9121407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err="1" smtClean="0"/>
              <a:t>Дорвейщики</a:t>
            </a:r>
            <a:r>
              <a:rPr lang="ru-RU" b="1" dirty="0" smtClean="0"/>
              <a:t> </a:t>
            </a:r>
            <a:r>
              <a:rPr lang="ru-RU" b="1" dirty="0"/>
              <a:t>- самые ленивые </a:t>
            </a:r>
            <a:r>
              <a:rPr lang="ru-RU" b="1" dirty="0" err="1"/>
              <a:t>сеошники</a:t>
            </a:r>
            <a:r>
              <a:rPr lang="ru-RU" b="1" dirty="0"/>
              <a:t> </a:t>
            </a:r>
            <a:r>
              <a:rPr lang="ru-RU" b="1" dirty="0" smtClean="0"/>
              <a:t>:)</a:t>
            </a:r>
            <a:endParaRPr lang="en-US" b="1" dirty="0" smtClean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1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Регистрация доменов и привязка к </a:t>
            </a:r>
            <a:r>
              <a:rPr lang="ru-RU" dirty="0" smtClean="0"/>
              <a:t>хостингу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Чистка серверов по </a:t>
            </a:r>
            <a:r>
              <a:rPr lang="en-US" dirty="0" smtClean="0"/>
              <a:t>ftp</a:t>
            </a:r>
            <a:endParaRPr lang="ru-RU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Автоматическое создание спам-листов и выгрузка в </a:t>
            </a:r>
            <a:r>
              <a:rPr lang="ru-RU" dirty="0" err="1"/>
              <a:t>cоответствующий</a:t>
            </a:r>
            <a:r>
              <a:rPr lang="ru-RU" dirty="0"/>
              <a:t> софт </a:t>
            </a:r>
            <a:endParaRPr lang="ru-RU" dirty="0" smtClean="0"/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6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3900" y="347090"/>
            <a:ext cx="9806910" cy="1070973"/>
          </a:xfrm>
        </p:spPr>
        <p:txBody>
          <a:bodyPr/>
          <a:lstStyle/>
          <a:p>
            <a:r>
              <a:rPr lang="ru-RU" sz="6000" dirty="0" err="1" smtClean="0"/>
              <a:t>Дорвей</a:t>
            </a:r>
            <a:r>
              <a:rPr lang="ru-RU" sz="6000" dirty="0" smtClean="0"/>
              <a:t>-генераторы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549574"/>
              </p:ext>
            </p:extLst>
          </p:nvPr>
        </p:nvGraphicFramePr>
        <p:xfrm>
          <a:off x="1985511" y="1638299"/>
          <a:ext cx="9878942" cy="466090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939471"/>
                <a:gridCol w="4939471"/>
              </a:tblGrid>
              <a:tr h="563166"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Название</a:t>
                      </a:r>
                      <a:endParaRPr lang="ru-RU" sz="2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Что делает</a:t>
                      </a:r>
                      <a:endParaRPr lang="ru-RU" sz="25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82956">
                <a:tc>
                  <a:txBody>
                    <a:bodyPr/>
                    <a:lstStyle/>
                    <a:p>
                      <a:pPr algn="l"/>
                      <a:r>
                        <a:rPr lang="en-US" sz="2500" b="1" dirty="0" smtClean="0"/>
                        <a:t>SED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500" b="1" dirty="0" err="1" smtClean="0"/>
                        <a:t>Парсинг</a:t>
                      </a:r>
                      <a:r>
                        <a:rPr lang="ru-RU" sz="2500" b="1" dirty="0" smtClean="0"/>
                        <a:t> контент</a:t>
                      </a:r>
                      <a:r>
                        <a:rPr lang="en-US" sz="2500" b="1" dirty="0" smtClean="0"/>
                        <a:t>+</a:t>
                      </a:r>
                      <a:r>
                        <a:rPr lang="ru-RU" sz="2500" b="1" dirty="0" smtClean="0"/>
                        <a:t>генерация</a:t>
                      </a:r>
                    </a:p>
                  </a:txBody>
                  <a:tcPr anchor="ctr"/>
                </a:tc>
              </a:tr>
              <a:tr h="682956">
                <a:tc>
                  <a:txBody>
                    <a:bodyPr/>
                    <a:lstStyle/>
                    <a:p>
                      <a:pPr algn="l"/>
                      <a:r>
                        <a:rPr lang="en-US" sz="2500" b="1" dirty="0" smtClean="0"/>
                        <a:t>SEODOOR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500" b="1" dirty="0" err="1" smtClean="0"/>
                        <a:t>Парсинг</a:t>
                      </a:r>
                      <a:r>
                        <a:rPr lang="ru-RU" sz="2500" b="1" dirty="0" smtClean="0"/>
                        <a:t> контент</a:t>
                      </a:r>
                    </a:p>
                  </a:txBody>
                  <a:tcPr anchor="ctr"/>
                </a:tc>
              </a:tr>
              <a:tr h="682956">
                <a:tc>
                  <a:txBody>
                    <a:bodyPr/>
                    <a:lstStyle/>
                    <a:p>
                      <a:pPr algn="l"/>
                      <a:r>
                        <a:rPr lang="en-US" sz="2500" b="1" dirty="0" smtClean="0"/>
                        <a:t>JAKODORGEN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/>
                        <a:t>Генерация</a:t>
                      </a:r>
                    </a:p>
                  </a:txBody>
                  <a:tcPr anchor="ctr"/>
                </a:tc>
              </a:tr>
              <a:tr h="682956">
                <a:tc>
                  <a:txBody>
                    <a:bodyPr/>
                    <a:lstStyle/>
                    <a:p>
                      <a:pPr algn="l"/>
                      <a:r>
                        <a:rPr lang="en-US" sz="2500" b="1" dirty="0" smtClean="0"/>
                        <a:t>PANDORA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/>
                        <a:t>Генерация</a:t>
                      </a:r>
                    </a:p>
                  </a:txBody>
                  <a:tcPr anchor="ctr"/>
                </a:tc>
              </a:tr>
              <a:tr h="682956">
                <a:tc>
                  <a:txBody>
                    <a:bodyPr/>
                    <a:lstStyle/>
                    <a:p>
                      <a:pPr algn="l"/>
                      <a:r>
                        <a:rPr lang="en-US" sz="2500" b="1" dirty="0" smtClean="0"/>
                        <a:t>DDL13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err="1" smtClean="0"/>
                        <a:t>Парсинг</a:t>
                      </a:r>
                      <a:r>
                        <a:rPr lang="ru-RU" sz="2500" b="1" dirty="0" smtClean="0"/>
                        <a:t> </a:t>
                      </a:r>
                      <a:r>
                        <a:rPr lang="ru-RU" sz="2500" b="1" dirty="0" err="1" smtClean="0"/>
                        <a:t>контент+генерация</a:t>
                      </a:r>
                      <a:endParaRPr lang="ru-RU" sz="2500" b="1" dirty="0" smtClean="0"/>
                    </a:p>
                  </a:txBody>
                  <a:tcPr anchor="ctr"/>
                </a:tc>
              </a:tr>
              <a:tr h="6829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500" b="1" dirty="0" smtClean="0"/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500" b="1" dirty="0" smtClean="0"/>
                        <a:t>?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1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6000" dirty="0" smtClean="0"/>
              <a:t>Индексация и </a:t>
            </a:r>
            <a:r>
              <a:rPr lang="en-US" sz="6000" dirty="0" smtClean="0"/>
              <a:t>SEO</a:t>
            </a:r>
            <a:r>
              <a:rPr lang="ru-RU" sz="6000" dirty="0"/>
              <a:t/>
            </a:r>
            <a:br>
              <a:rPr lang="ru-RU" sz="6000" dirty="0"/>
            </a:br>
            <a:endParaRPr lang="ru-RU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10252998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Индексация и продвижение в выдаче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Спам по форумам/гостевым - проблема в сборе актуальной базы и настроенный </a:t>
            </a:r>
            <a:r>
              <a:rPr lang="ru-RU" dirty="0" err="1" smtClean="0"/>
              <a:t>хрумер</a:t>
            </a:r>
            <a:r>
              <a:rPr lang="en-US" dirty="0"/>
              <a:t> ;</a:t>
            </a:r>
            <a:endParaRPr lang="ru-RU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Спам по социальным сетям: </a:t>
            </a:r>
            <a:r>
              <a:rPr lang="ru-RU" dirty="0" err="1" smtClean="0"/>
              <a:t>твиттер</a:t>
            </a:r>
            <a:r>
              <a:rPr lang="en-US" dirty="0"/>
              <a:t> ;</a:t>
            </a:r>
            <a:endParaRPr lang="ru-RU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Покупка ссылок на новостных </a:t>
            </a:r>
            <a:r>
              <a:rPr lang="ru-RU" dirty="0" smtClean="0"/>
              <a:t>сайтах</a:t>
            </a:r>
            <a:r>
              <a:rPr lang="en-US" dirty="0"/>
              <a:t> ;</a:t>
            </a:r>
            <a:endParaRPr lang="ru-RU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Размещение ссылок у хакеров (на </a:t>
            </a:r>
            <a:r>
              <a:rPr lang="ru-RU" dirty="0" smtClean="0"/>
              <a:t>взломанных </a:t>
            </a:r>
            <a:r>
              <a:rPr lang="ru-RU" dirty="0"/>
              <a:t>сайтах</a:t>
            </a:r>
            <a:r>
              <a:rPr lang="ru-RU" dirty="0" smtClean="0"/>
              <a:t>)</a:t>
            </a:r>
            <a:r>
              <a:rPr lang="en-US" dirty="0"/>
              <a:t>.</a:t>
            </a:r>
            <a:endParaRPr lang="ru-RU" dirty="0" smtClean="0"/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14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6000" dirty="0" smtClean="0"/>
              <a:t>SEO</a:t>
            </a:r>
            <a:r>
              <a:rPr lang="ru-RU" sz="6000" dirty="0"/>
              <a:t/>
            </a:r>
            <a:br>
              <a:rPr lang="ru-RU" sz="6000" dirty="0"/>
            </a:br>
            <a:endParaRPr lang="ru-RU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10252998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На основании данных за последние </a:t>
            </a:r>
            <a:r>
              <a:rPr lang="ru-RU" dirty="0" smtClean="0"/>
              <a:t>2 года мы видим 85-90% страниц в основном индексе </a:t>
            </a:r>
            <a:r>
              <a:rPr lang="en-US" dirty="0" smtClean="0"/>
              <a:t>Google</a:t>
            </a:r>
            <a:r>
              <a:rPr lang="ru-RU" dirty="0" smtClean="0"/>
              <a:t> при низком трафике (5-10 уников).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/>
              <a:t>Вывод: </a:t>
            </a:r>
            <a:r>
              <a:rPr lang="ru-RU" dirty="0" smtClean="0"/>
              <a:t>необходим </a:t>
            </a:r>
            <a:r>
              <a:rPr lang="ru-RU" dirty="0"/>
              <a:t>ссылочный и </a:t>
            </a:r>
            <a:r>
              <a:rPr lang="ru-RU" dirty="0" err="1"/>
              <a:t>анкорный</a:t>
            </a:r>
            <a:r>
              <a:rPr lang="ru-RU" dirty="0"/>
              <a:t> вес.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/>
              <a:t>Решение: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Перелинковка </a:t>
            </a:r>
            <a:r>
              <a:rPr lang="ru-RU" dirty="0" err="1"/>
              <a:t>дорвеев</a:t>
            </a:r>
            <a:r>
              <a:rPr lang="ru-RU" dirty="0"/>
              <a:t> между </a:t>
            </a:r>
            <a:r>
              <a:rPr lang="ru-RU" dirty="0" smtClean="0"/>
              <a:t>собой</a:t>
            </a:r>
            <a:r>
              <a:rPr lang="en-US" dirty="0"/>
              <a:t>;</a:t>
            </a:r>
            <a:endParaRPr lang="ru-RU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Спам по </a:t>
            </a:r>
            <a:r>
              <a:rPr lang="ru-RU" dirty="0" smtClean="0"/>
              <a:t>форумам/блогам/профилям</a:t>
            </a:r>
            <a:r>
              <a:rPr lang="en-US" dirty="0" smtClean="0"/>
              <a:t>.</a:t>
            </a:r>
            <a:endParaRPr lang="ru-RU" dirty="0" smtClean="0"/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12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37481" y="200951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37481" y="810738"/>
            <a:ext cx="10515600" cy="154219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6000" dirty="0"/>
              <a:t>Выживаемость </a:t>
            </a:r>
            <a:r>
              <a:rPr lang="ru-RU" sz="6000" dirty="0" err="1"/>
              <a:t>дорвеев</a:t>
            </a:r>
            <a:r>
              <a:rPr lang="ru-RU" sz="6000" dirty="0"/>
              <a:t/>
            </a:r>
            <a:br>
              <a:rPr lang="ru-RU" sz="6000" dirty="0"/>
            </a:br>
            <a:endParaRPr lang="ru-RU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334787" y="2371725"/>
            <a:ext cx="9320401" cy="448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Исходные данные: 4000 </a:t>
            </a:r>
            <a:r>
              <a:rPr lang="ru-RU" dirty="0"/>
              <a:t>аккаунтов </a:t>
            </a:r>
            <a:r>
              <a:rPr lang="ru-RU" dirty="0" err="1"/>
              <a:t>фрихостингов</a:t>
            </a:r>
            <a:r>
              <a:rPr lang="ru-RU" dirty="0"/>
              <a:t> и своих доменов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/>
              <a:t>Выживаемость </a:t>
            </a:r>
            <a:r>
              <a:rPr lang="ru-RU" dirty="0" err="1"/>
              <a:t>дорвеев</a:t>
            </a:r>
            <a:r>
              <a:rPr lang="ru-RU" dirty="0"/>
              <a:t> на своем хостинге </a:t>
            </a:r>
            <a:r>
              <a:rPr lang="ru-RU" dirty="0"/>
              <a:t>– </a:t>
            </a:r>
            <a:r>
              <a:rPr lang="ru-RU" dirty="0" smtClean="0"/>
              <a:t>100</a:t>
            </a:r>
            <a:r>
              <a:rPr lang="ru-RU" dirty="0"/>
              <a:t>%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ru-RU" dirty="0" smtClean="0"/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dirty="0" smtClean="0"/>
              <a:t>Выживаемость </a:t>
            </a:r>
            <a:r>
              <a:rPr lang="ru-RU" dirty="0" err="1"/>
              <a:t>дорвеев</a:t>
            </a:r>
            <a:r>
              <a:rPr lang="ru-RU" dirty="0"/>
              <a:t> на </a:t>
            </a:r>
            <a:r>
              <a:rPr lang="ru-RU" dirty="0" smtClean="0"/>
              <a:t>фри-хостингах – 85%</a:t>
            </a:r>
            <a:endParaRPr lang="ru-RU" dirty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8457" y="200951"/>
            <a:ext cx="2392474" cy="681626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000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86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5912</TotalTime>
  <Words>549</Words>
  <Application>Microsoft Office PowerPoint</Application>
  <PresentationFormat>Широкоэкранный</PresentationFormat>
  <Paragraphs>126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Параллакс</vt:lpstr>
      <vt:lpstr>Современные дорвеи</vt:lpstr>
      <vt:lpstr>История </vt:lpstr>
      <vt:lpstr>Размещение дорвеев </vt:lpstr>
      <vt:lpstr>Размещение дорвеев </vt:lpstr>
      <vt:lpstr>Автоматизация </vt:lpstr>
      <vt:lpstr>Дорвей-генераторы</vt:lpstr>
      <vt:lpstr>Индексация и SEO </vt:lpstr>
      <vt:lpstr>SEO </vt:lpstr>
      <vt:lpstr>Выживаемость дорвеев </vt:lpstr>
      <vt:lpstr>Индексация </vt:lpstr>
      <vt:lpstr>Трафик на одном дорвее</vt:lpstr>
      <vt:lpstr>Трафик на одном дорвее</vt:lpstr>
      <vt:lpstr>Традиционное использование</vt:lpstr>
      <vt:lpstr>Нетрадиционные ориентации </vt:lpstr>
      <vt:lpstr>Дорвеи vs Сателлиты</vt:lpstr>
      <vt:lpstr>Риски?</vt:lpstr>
      <vt:lpstr>Что будет дальше?</vt:lpstr>
      <vt:lpstr>Современные дорвеи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ion</dc:creator>
  <cp:lastModifiedBy>Паньшин Алексей</cp:lastModifiedBy>
  <cp:revision>126</cp:revision>
  <dcterms:created xsi:type="dcterms:W3CDTF">2014-08-09T17:16:18Z</dcterms:created>
  <dcterms:modified xsi:type="dcterms:W3CDTF">2015-02-17T16:26:56Z</dcterms:modified>
</cp:coreProperties>
</file>