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56" r:id="rId2"/>
    <p:sldId id="276" r:id="rId3"/>
    <p:sldId id="286" r:id="rId4"/>
    <p:sldId id="285" r:id="rId5"/>
    <p:sldId id="287" r:id="rId6"/>
    <p:sldId id="293" r:id="rId7"/>
    <p:sldId id="288" r:id="rId8"/>
    <p:sldId id="289" r:id="rId9"/>
    <p:sldId id="290" r:id="rId10"/>
    <p:sldId id="294" r:id="rId11"/>
    <p:sldId id="296" r:id="rId12"/>
    <p:sldId id="295" r:id="rId13"/>
    <p:sldId id="297" r:id="rId14"/>
    <p:sldId id="298" r:id="rId15"/>
    <p:sldId id="299" r:id="rId16"/>
    <p:sldId id="278" r:id="rId17"/>
    <p:sldId id="279" r:id="rId18"/>
    <p:sldId id="282" r:id="rId19"/>
    <p:sldId id="300" r:id="rId20"/>
    <p:sldId id="301" r:id="rId21"/>
    <p:sldId id="303" r:id="rId22"/>
    <p:sldId id="308" r:id="rId23"/>
    <p:sldId id="283" r:id="rId24"/>
    <p:sldId id="310" r:id="rId25"/>
    <p:sldId id="313" r:id="rId26"/>
    <p:sldId id="314" r:id="rId27"/>
    <p:sldId id="311" r:id="rId28"/>
    <p:sldId id="302" r:id="rId29"/>
    <p:sldId id="280" r:id="rId30"/>
    <p:sldId id="315" r:id="rId31"/>
    <p:sldId id="304" r:id="rId32"/>
    <p:sldId id="312" r:id="rId33"/>
    <p:sldId id="305" r:id="rId34"/>
    <p:sldId id="271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36"/>
    <a:srgbClr val="D9D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3" autoAdjust="0"/>
    <p:restoredTop sz="92630" autoAdjust="0"/>
  </p:normalViewPr>
  <p:slideViewPr>
    <p:cSldViewPr snapToGrid="0">
      <p:cViewPr>
        <p:scale>
          <a:sx n="80" d="100"/>
          <a:sy n="80" d="100"/>
        </p:scale>
        <p:origin x="-1008" y="-72"/>
      </p:cViewPr>
      <p:guideLst>
        <p:guide orient="horz" pos="21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yter\AppData\Roaming\Microsoft\Excel\ALLINTOP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yter\AppData\Roaming\Microsoft\Excel\ALLINTOP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yter\AppData\Roaming\Microsoft\Excel\ALLINTOP%20(version%201)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yter\AppData\Roaming\Microsoft\Excel\ALLINTOP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yter\AppData\Roaming\Microsoft\Excel\ALLINTOP%20(version%201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yter\AppData\Roaming\Microsoft\Excel\ALLINTOP%20(version%201)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yter\AppData\Roaming\Microsoft\Excel\ALLINTOP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Распределение первых контактов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1"/>
          <c:order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Лист1!$J$12:$J$13</c:f>
              <c:strCache>
                <c:ptCount val="2"/>
                <c:pt idx="0">
                  <c:v>Звонки</c:v>
                </c:pt>
                <c:pt idx="1">
                  <c:v>Заявки</c:v>
                </c:pt>
              </c:strCache>
            </c:strRef>
          </c:cat>
          <c:val>
            <c:numRef>
              <c:f>Лист1!$K$12:$K$13</c:f>
              <c:numCache>
                <c:formatCode>General</c:formatCode>
                <c:ptCount val="2"/>
                <c:pt idx="0">
                  <c:v>6407</c:v>
                </c:pt>
                <c:pt idx="1">
                  <c:v>860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Первый контакт </a:t>
            </a:r>
            <a:r>
              <a:rPr lang="ru-RU" dirty="0" smtClean="0"/>
              <a:t>– </a:t>
            </a:r>
          </a:p>
          <a:p>
            <a:pPr>
              <a:defRPr/>
            </a:pPr>
            <a:r>
              <a:rPr lang="ru-RU" dirty="0" smtClean="0"/>
              <a:t>заявка</a:t>
            </a:r>
            <a:r>
              <a:rPr lang="ru-RU" baseline="0" dirty="0" smtClean="0"/>
              <a:t> </a:t>
            </a:r>
            <a:r>
              <a:rPr lang="ru-RU" baseline="0" dirty="0"/>
              <a:t>на сайте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Лист1!$D$2</c:f>
              <c:strCache>
                <c:ptCount val="1"/>
                <c:pt idx="0">
                  <c:v>call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Лист1!$C$3:$C$8</c:f>
              <c:strCache>
                <c:ptCount val="6"/>
                <c:pt idx="0">
                  <c:v>(none)</c:v>
                </c:pt>
                <c:pt idx="1">
                  <c:v>click</c:v>
                </c:pt>
                <c:pt idx="2">
                  <c:v>cpc</c:v>
                </c:pt>
                <c:pt idx="3">
                  <c:v>maps</c:v>
                </c:pt>
                <c:pt idx="4">
                  <c:v>organic</c:v>
                </c:pt>
                <c:pt idx="5">
                  <c:v>referral</c:v>
                </c:pt>
              </c:strCache>
            </c:strRef>
          </c:cat>
          <c:val>
            <c:numRef>
              <c:f>Лист1!$D$3:$D$8</c:f>
              <c:numCache>
                <c:formatCode>General</c:formatCode>
                <c:ptCount val="6"/>
                <c:pt idx="0">
                  <c:v>459</c:v>
                </c:pt>
                <c:pt idx="1">
                  <c:v>447</c:v>
                </c:pt>
                <c:pt idx="2">
                  <c:v>2772</c:v>
                </c:pt>
                <c:pt idx="3">
                  <c:v>27</c:v>
                </c:pt>
                <c:pt idx="4">
                  <c:v>2516</c:v>
                </c:pt>
                <c:pt idx="5">
                  <c:v>186</c:v>
                </c:pt>
              </c:numCache>
            </c:numRef>
          </c:val>
        </c:ser>
        <c:ser>
          <c:idx val="1"/>
          <c:order val="1"/>
          <c:tx>
            <c:strRef>
              <c:f>Лист1!$E$2</c:f>
              <c:strCache>
                <c:ptCount val="1"/>
                <c:pt idx="0">
                  <c:v>request</c:v>
                </c:pt>
              </c:strCache>
            </c:strRef>
          </c:tx>
          <c:cat>
            <c:strRef>
              <c:f>Лист1!$C$3:$C$8</c:f>
              <c:strCache>
                <c:ptCount val="6"/>
                <c:pt idx="0">
                  <c:v>(none)</c:v>
                </c:pt>
                <c:pt idx="1">
                  <c:v>click</c:v>
                </c:pt>
                <c:pt idx="2">
                  <c:v>cpc</c:v>
                </c:pt>
                <c:pt idx="3">
                  <c:v>maps</c:v>
                </c:pt>
                <c:pt idx="4">
                  <c:v>organic</c:v>
                </c:pt>
                <c:pt idx="5">
                  <c:v>referral</c:v>
                </c:pt>
              </c:strCache>
            </c:strRef>
          </c:cat>
          <c:val>
            <c:numRef>
              <c:f>Лист1!$E$3:$E$8</c:f>
              <c:numCache>
                <c:formatCode>General</c:formatCode>
                <c:ptCount val="6"/>
                <c:pt idx="0">
                  <c:v>60</c:v>
                </c:pt>
                <c:pt idx="1">
                  <c:v>63</c:v>
                </c:pt>
                <c:pt idx="2">
                  <c:v>400</c:v>
                </c:pt>
                <c:pt idx="3">
                  <c:v>1</c:v>
                </c:pt>
                <c:pt idx="4">
                  <c:v>307</c:v>
                </c:pt>
                <c:pt idx="5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Первый контакт </a:t>
            </a:r>
            <a:r>
              <a:rPr lang="ru-RU" dirty="0" smtClean="0"/>
              <a:t>–</a:t>
            </a:r>
            <a:r>
              <a:rPr lang="ru-RU" baseline="0" dirty="0" smtClean="0"/>
              <a:t> </a:t>
            </a:r>
            <a:r>
              <a:rPr lang="ru-RU" dirty="0" smtClean="0"/>
              <a:t>звонок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1"/>
          <c:tx>
            <c:strRef>
              <c:f>Лист1!$E$2</c:f>
              <c:strCache>
                <c:ptCount val="1"/>
                <c:pt idx="0">
                  <c:v>request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Лист1!$C$3:$C$8</c:f>
              <c:strCache>
                <c:ptCount val="6"/>
                <c:pt idx="0">
                  <c:v>(none)</c:v>
                </c:pt>
                <c:pt idx="1">
                  <c:v>click</c:v>
                </c:pt>
                <c:pt idx="2">
                  <c:v>cpc</c:v>
                </c:pt>
                <c:pt idx="3">
                  <c:v>maps</c:v>
                </c:pt>
                <c:pt idx="4">
                  <c:v>organic</c:v>
                </c:pt>
                <c:pt idx="5">
                  <c:v>referral</c:v>
                </c:pt>
              </c:strCache>
            </c:strRef>
          </c:cat>
          <c:val>
            <c:numRef>
              <c:f>Лист1!$E$3:$E$8</c:f>
              <c:numCache>
                <c:formatCode>General</c:formatCode>
                <c:ptCount val="6"/>
                <c:pt idx="0">
                  <c:v>60</c:v>
                </c:pt>
                <c:pt idx="1">
                  <c:v>63</c:v>
                </c:pt>
                <c:pt idx="2">
                  <c:v>400</c:v>
                </c:pt>
                <c:pt idx="3">
                  <c:v>1</c:v>
                </c:pt>
                <c:pt idx="4">
                  <c:v>307</c:v>
                </c:pt>
                <c:pt idx="5">
                  <c:v>29</c:v>
                </c:pt>
              </c:numCache>
            </c:numRef>
          </c:val>
        </c:ser>
        <c:ser>
          <c:idx val="1"/>
          <c:order val="0"/>
          <c:tx>
            <c:strRef>
              <c:f>Лист1!$E$2</c:f>
              <c:strCache>
                <c:ptCount val="1"/>
                <c:pt idx="0">
                  <c:v>request</c:v>
                </c:pt>
              </c:strCache>
            </c:strRef>
          </c:tx>
          <c:cat>
            <c:strRef>
              <c:f>Лист1!$C$3:$C$8</c:f>
              <c:strCache>
                <c:ptCount val="6"/>
                <c:pt idx="0">
                  <c:v>(none)</c:v>
                </c:pt>
                <c:pt idx="1">
                  <c:v>click</c:v>
                </c:pt>
                <c:pt idx="2">
                  <c:v>cpc</c:v>
                </c:pt>
                <c:pt idx="3">
                  <c:v>maps</c:v>
                </c:pt>
                <c:pt idx="4">
                  <c:v>organic</c:v>
                </c:pt>
                <c:pt idx="5">
                  <c:v>referral</c:v>
                </c:pt>
              </c:strCache>
            </c:strRef>
          </c:cat>
          <c:val>
            <c:numRef>
              <c:f>Лист1!$E$3:$E$8</c:f>
              <c:numCache>
                <c:formatCode>General</c:formatCode>
                <c:ptCount val="6"/>
                <c:pt idx="0">
                  <c:v>60</c:v>
                </c:pt>
                <c:pt idx="1">
                  <c:v>63</c:v>
                </c:pt>
                <c:pt idx="2">
                  <c:v>400</c:v>
                </c:pt>
                <c:pt idx="3">
                  <c:v>1</c:v>
                </c:pt>
                <c:pt idx="4">
                  <c:v>307</c:v>
                </c:pt>
                <c:pt idx="5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Звонки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val>
            <c:numRef>
              <c:f>'ЗВ-ЗАЯ'!$C$3:$C$8</c:f>
              <c:numCache>
                <c:formatCode>General</c:formatCode>
                <c:ptCount val="6"/>
                <c:pt idx="0">
                  <c:v>1529</c:v>
                </c:pt>
                <c:pt idx="1">
                  <c:v>1067</c:v>
                </c:pt>
                <c:pt idx="2">
                  <c:v>590</c:v>
                </c:pt>
                <c:pt idx="3">
                  <c:v>220</c:v>
                </c:pt>
                <c:pt idx="4">
                  <c:v>64</c:v>
                </c:pt>
                <c:pt idx="5">
                  <c:v>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Заявки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val>
            <c:numRef>
              <c:f>'ЗВ-ЗАЯ'!$D$3:$D$8</c:f>
              <c:numCache>
                <c:formatCode>General</c:formatCode>
                <c:ptCount val="6"/>
                <c:pt idx="0">
                  <c:v>222</c:v>
                </c:pt>
                <c:pt idx="1">
                  <c:v>153</c:v>
                </c:pt>
                <c:pt idx="2">
                  <c:v>83</c:v>
                </c:pt>
                <c:pt idx="3">
                  <c:v>33</c:v>
                </c:pt>
                <c:pt idx="4">
                  <c:v>6</c:v>
                </c:pt>
                <c:pt idx="5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1"/>
          <c:order val="0"/>
          <c:tx>
            <c:strRef>
              <c:f>'1'!$D$1</c:f>
              <c:strCache>
                <c:ptCount val="1"/>
                <c:pt idx="0">
                  <c:v>Заявки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'1'!$B$2:$B$6</c:f>
              <c:strCache>
                <c:ptCount val="5"/>
                <c:pt idx="0">
                  <c:v>1-2 слова</c:v>
                </c:pt>
                <c:pt idx="1">
                  <c:v>3-4 слов</c:v>
                </c:pt>
                <c:pt idx="2">
                  <c:v>5-7 слов</c:v>
                </c:pt>
                <c:pt idx="3">
                  <c:v>7-10 слов</c:v>
                </c:pt>
                <c:pt idx="4">
                  <c:v>Более 10 слов</c:v>
                </c:pt>
              </c:strCache>
            </c:strRef>
          </c:cat>
          <c:val>
            <c:numRef>
              <c:f>'1'!$D$2:$D$6</c:f>
              <c:numCache>
                <c:formatCode>General</c:formatCode>
                <c:ptCount val="5"/>
                <c:pt idx="0">
                  <c:v>95</c:v>
                </c:pt>
                <c:pt idx="1">
                  <c:v>93</c:v>
                </c:pt>
                <c:pt idx="2">
                  <c:v>73</c:v>
                </c:pt>
                <c:pt idx="3">
                  <c:v>18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'1'!$C$1</c:f>
              <c:strCache>
                <c:ptCount val="1"/>
                <c:pt idx="0">
                  <c:v>Звонки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'1'!$B$2:$B$6</c:f>
              <c:strCache>
                <c:ptCount val="5"/>
                <c:pt idx="0">
                  <c:v>1-2 слова</c:v>
                </c:pt>
                <c:pt idx="1">
                  <c:v>3-4 слов</c:v>
                </c:pt>
                <c:pt idx="2">
                  <c:v>5-7 слов</c:v>
                </c:pt>
                <c:pt idx="3">
                  <c:v>7-10 слов</c:v>
                </c:pt>
                <c:pt idx="4">
                  <c:v>Более 10 слов</c:v>
                </c:pt>
              </c:strCache>
            </c:strRef>
          </c:cat>
          <c:val>
            <c:numRef>
              <c:f>'1'!$C$2:$C$6</c:f>
              <c:numCache>
                <c:formatCode>General</c:formatCode>
                <c:ptCount val="5"/>
                <c:pt idx="0">
                  <c:v>852</c:v>
                </c:pt>
                <c:pt idx="1">
                  <c:v>825</c:v>
                </c:pt>
                <c:pt idx="2">
                  <c:v>490</c:v>
                </c:pt>
                <c:pt idx="3">
                  <c:v>111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E9E37-C81B-4A6D-85DA-2774FCB5FA7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96C9FB-87E9-49FD-A680-DF83DA6A277E}">
      <dgm:prSet phldrT="[Текст]"/>
      <dgm:spPr/>
      <dgm:t>
        <a:bodyPr/>
        <a:lstStyle/>
        <a:p>
          <a:r>
            <a:rPr lang="ru-RU" dirty="0" smtClean="0"/>
            <a:t>Пришел из Яндекса</a:t>
          </a:r>
          <a:endParaRPr lang="ru-RU" dirty="0"/>
        </a:p>
      </dgm:t>
    </dgm:pt>
    <dgm:pt modelId="{FE31C375-BDF5-4111-99B0-030429D504FC}" type="parTrans" cxnId="{132DD43A-1A8C-4ADD-9A5C-DD9C9251C24A}">
      <dgm:prSet/>
      <dgm:spPr/>
      <dgm:t>
        <a:bodyPr/>
        <a:lstStyle/>
        <a:p>
          <a:endParaRPr lang="ru-RU"/>
        </a:p>
      </dgm:t>
    </dgm:pt>
    <dgm:pt modelId="{2F521619-476C-4770-AFBD-2305207E0438}" type="sibTrans" cxnId="{132DD43A-1A8C-4ADD-9A5C-DD9C9251C24A}">
      <dgm:prSet/>
      <dgm:spPr/>
      <dgm:t>
        <a:bodyPr/>
        <a:lstStyle/>
        <a:p>
          <a:endParaRPr lang="ru-RU"/>
        </a:p>
      </dgm:t>
    </dgm:pt>
    <dgm:pt modelId="{F1C44E14-35DA-43AF-AA7C-3146CC2BBB91}">
      <dgm:prSet phldrT="[Текст]"/>
      <dgm:spPr/>
      <dgm:t>
        <a:bodyPr/>
        <a:lstStyle/>
        <a:p>
          <a:r>
            <a:rPr lang="ru-RU" dirty="0" smtClean="0"/>
            <a:t>Пришел из Контекста</a:t>
          </a:r>
          <a:endParaRPr lang="ru-RU" dirty="0"/>
        </a:p>
      </dgm:t>
    </dgm:pt>
    <dgm:pt modelId="{144E7D70-71AC-47DF-AB87-37E504B95743}" type="parTrans" cxnId="{4793F507-2BE0-42CB-9144-5BEF0EBE4488}">
      <dgm:prSet/>
      <dgm:spPr/>
      <dgm:t>
        <a:bodyPr/>
        <a:lstStyle/>
        <a:p>
          <a:endParaRPr lang="ru-RU"/>
        </a:p>
      </dgm:t>
    </dgm:pt>
    <dgm:pt modelId="{5A03BF45-ADD9-4980-8154-45920C157E3B}" type="sibTrans" cxnId="{4793F507-2BE0-42CB-9144-5BEF0EBE4488}">
      <dgm:prSet/>
      <dgm:spPr/>
      <dgm:t>
        <a:bodyPr/>
        <a:lstStyle/>
        <a:p>
          <a:endParaRPr lang="ru-RU"/>
        </a:p>
      </dgm:t>
    </dgm:pt>
    <dgm:pt modelId="{86428540-9909-4491-97DD-09D94C2F7C0B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Позвонил уточнить детали</a:t>
          </a:r>
          <a:endParaRPr lang="ru-RU" dirty="0"/>
        </a:p>
      </dgm:t>
    </dgm:pt>
    <dgm:pt modelId="{B4398ABE-08EF-4C7E-8FD6-20673F61456B}" type="parTrans" cxnId="{53167161-B532-4A07-B389-A1FB45307469}">
      <dgm:prSet/>
      <dgm:spPr/>
      <dgm:t>
        <a:bodyPr/>
        <a:lstStyle/>
        <a:p>
          <a:endParaRPr lang="ru-RU"/>
        </a:p>
      </dgm:t>
    </dgm:pt>
    <dgm:pt modelId="{31373723-8260-4BB4-9885-06041DBE4DA4}" type="sibTrans" cxnId="{53167161-B532-4A07-B389-A1FB45307469}">
      <dgm:prSet/>
      <dgm:spPr/>
      <dgm:t>
        <a:bodyPr/>
        <a:lstStyle/>
        <a:p>
          <a:endParaRPr lang="ru-RU"/>
        </a:p>
      </dgm:t>
    </dgm:pt>
    <dgm:pt modelId="{DE32277B-974D-477E-9847-96758FFFC848}">
      <dgm:prSet phldrT="[Текст]"/>
      <dgm:spPr/>
      <dgm:t>
        <a:bodyPr/>
        <a:lstStyle/>
        <a:p>
          <a:r>
            <a:rPr lang="ru-RU" dirty="0" smtClean="0"/>
            <a:t>Вернулся из </a:t>
          </a:r>
          <a:r>
            <a:rPr lang="en-US" dirty="0" smtClean="0"/>
            <a:t>Google</a:t>
          </a:r>
          <a:endParaRPr lang="ru-RU" dirty="0"/>
        </a:p>
      </dgm:t>
    </dgm:pt>
    <dgm:pt modelId="{EE2AE6C9-B990-46DB-A781-3BF437152FD6}" type="parTrans" cxnId="{BCE85E4D-C1BB-4273-8B9C-EB4FCD850264}">
      <dgm:prSet/>
      <dgm:spPr/>
      <dgm:t>
        <a:bodyPr/>
        <a:lstStyle/>
        <a:p>
          <a:endParaRPr lang="ru-RU"/>
        </a:p>
      </dgm:t>
    </dgm:pt>
    <dgm:pt modelId="{70893371-6ACE-4EFE-9E77-8435C4366297}" type="sibTrans" cxnId="{BCE85E4D-C1BB-4273-8B9C-EB4FCD850264}">
      <dgm:prSet/>
      <dgm:spPr/>
      <dgm:t>
        <a:bodyPr/>
        <a:lstStyle/>
        <a:p>
          <a:endParaRPr lang="ru-RU"/>
        </a:p>
      </dgm:t>
    </dgm:pt>
    <dgm:pt modelId="{91BB4DCC-707C-4A45-B0D0-58815E800EA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Сделал заказ на сайте</a:t>
          </a:r>
          <a:endParaRPr lang="ru-RU" dirty="0"/>
        </a:p>
      </dgm:t>
    </dgm:pt>
    <dgm:pt modelId="{A01195AE-D80E-40CD-9B5A-7B99330F5820}" type="parTrans" cxnId="{6903D9C2-EB46-4FE1-80E6-29E64D851A39}">
      <dgm:prSet/>
      <dgm:spPr/>
      <dgm:t>
        <a:bodyPr/>
        <a:lstStyle/>
        <a:p>
          <a:endParaRPr lang="ru-RU"/>
        </a:p>
      </dgm:t>
    </dgm:pt>
    <dgm:pt modelId="{336DDEA5-CA05-4F34-BCED-ADBCE371641D}" type="sibTrans" cxnId="{6903D9C2-EB46-4FE1-80E6-29E64D851A39}">
      <dgm:prSet/>
      <dgm:spPr/>
      <dgm:t>
        <a:bodyPr/>
        <a:lstStyle/>
        <a:p>
          <a:endParaRPr lang="ru-RU"/>
        </a:p>
      </dgm:t>
    </dgm:pt>
    <dgm:pt modelId="{9F51A5BE-B06A-433A-B53C-9A9ABAA227CC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Позвонил уточнить увидели ли заказ</a:t>
          </a:r>
          <a:endParaRPr lang="ru-RU" dirty="0"/>
        </a:p>
      </dgm:t>
    </dgm:pt>
    <dgm:pt modelId="{1B6D41B6-CC11-49DF-A45C-AC3CD9D883EA}" type="parTrans" cxnId="{09B0D483-46E5-4AEA-9FC5-5303CA46C84C}">
      <dgm:prSet/>
      <dgm:spPr/>
      <dgm:t>
        <a:bodyPr/>
        <a:lstStyle/>
        <a:p>
          <a:endParaRPr lang="ru-RU"/>
        </a:p>
      </dgm:t>
    </dgm:pt>
    <dgm:pt modelId="{3C696A07-EC5D-4DC1-AE9E-00F2F247D25E}" type="sibTrans" cxnId="{09B0D483-46E5-4AEA-9FC5-5303CA46C84C}">
      <dgm:prSet/>
      <dgm:spPr/>
      <dgm:t>
        <a:bodyPr/>
        <a:lstStyle/>
        <a:p>
          <a:endParaRPr lang="ru-RU"/>
        </a:p>
      </dgm:t>
    </dgm:pt>
    <dgm:pt modelId="{0B7922E1-2047-4BC0-A5C6-4B7B17314570}">
      <dgm:prSet phldrT="[Текст]"/>
      <dgm:spPr/>
      <dgm:t>
        <a:bodyPr/>
        <a:lstStyle/>
        <a:p>
          <a:r>
            <a:rPr lang="ru-RU" dirty="0" smtClean="0"/>
            <a:t>Зашел напрямую</a:t>
          </a:r>
          <a:endParaRPr lang="ru-RU" dirty="0"/>
        </a:p>
      </dgm:t>
    </dgm:pt>
    <dgm:pt modelId="{C3AFF016-C4BB-45E3-BB50-890AED55EE63}" type="parTrans" cxnId="{528CFCE6-BDEC-43D5-A7B2-8F7F753F55C8}">
      <dgm:prSet/>
      <dgm:spPr/>
      <dgm:t>
        <a:bodyPr/>
        <a:lstStyle/>
        <a:p>
          <a:endParaRPr lang="ru-RU"/>
        </a:p>
      </dgm:t>
    </dgm:pt>
    <dgm:pt modelId="{C875D74E-D286-435A-A9EB-F4269984AC6A}" type="sibTrans" cxnId="{528CFCE6-BDEC-43D5-A7B2-8F7F753F55C8}">
      <dgm:prSet/>
      <dgm:spPr/>
      <dgm:t>
        <a:bodyPr/>
        <a:lstStyle/>
        <a:p>
          <a:endParaRPr lang="ru-RU"/>
        </a:p>
      </dgm:t>
    </dgm:pt>
    <dgm:pt modelId="{AD9EC65F-A8E8-4C72-BDAE-71FA059AF5A2}">
      <dgm:prSet phldrT="[Текст]"/>
      <dgm:spPr/>
      <dgm:t>
        <a:bodyPr/>
        <a:lstStyle/>
        <a:p>
          <a:r>
            <a:rPr lang="ru-RU" dirty="0" smtClean="0"/>
            <a:t>Вернулся на сайт из закладок</a:t>
          </a:r>
          <a:endParaRPr lang="ru-RU" dirty="0"/>
        </a:p>
      </dgm:t>
    </dgm:pt>
    <dgm:pt modelId="{4B7B7135-35BD-4247-913B-05996A1D2FBF}" type="parTrans" cxnId="{99AF92CC-215D-47A3-BAA5-16CD10CAC29E}">
      <dgm:prSet/>
      <dgm:spPr/>
      <dgm:t>
        <a:bodyPr/>
        <a:lstStyle/>
        <a:p>
          <a:endParaRPr lang="ru-RU"/>
        </a:p>
      </dgm:t>
    </dgm:pt>
    <dgm:pt modelId="{8A44C20E-73C8-44AF-AB23-AFCB1F0CCF5B}" type="sibTrans" cxnId="{99AF92CC-215D-47A3-BAA5-16CD10CAC29E}">
      <dgm:prSet/>
      <dgm:spPr/>
      <dgm:t>
        <a:bodyPr/>
        <a:lstStyle/>
        <a:p>
          <a:endParaRPr lang="ru-RU"/>
        </a:p>
      </dgm:t>
    </dgm:pt>
    <dgm:pt modelId="{7E3D8230-6AC9-472F-A7D7-4D26F3129127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Позвонил уточнить про доставку</a:t>
          </a:r>
          <a:endParaRPr lang="ru-RU" dirty="0"/>
        </a:p>
      </dgm:t>
    </dgm:pt>
    <dgm:pt modelId="{97278501-5A11-46A9-BB49-29220D068643}" type="parTrans" cxnId="{492105B0-39C7-49F5-ABE6-A47B96897E76}">
      <dgm:prSet/>
      <dgm:spPr/>
      <dgm:t>
        <a:bodyPr/>
        <a:lstStyle/>
        <a:p>
          <a:endParaRPr lang="ru-RU"/>
        </a:p>
      </dgm:t>
    </dgm:pt>
    <dgm:pt modelId="{9F2DA14E-7CEC-42A9-A8BB-05BCE5EBE2E6}" type="sibTrans" cxnId="{492105B0-39C7-49F5-ABE6-A47B96897E76}">
      <dgm:prSet/>
      <dgm:spPr/>
      <dgm:t>
        <a:bodyPr/>
        <a:lstStyle/>
        <a:p>
          <a:endParaRPr lang="ru-RU"/>
        </a:p>
      </dgm:t>
    </dgm:pt>
    <dgm:pt modelId="{3923730A-909B-4722-B6C4-A5DBF9E2337F}">
      <dgm:prSet phldrT="[Текст]"/>
      <dgm:spPr/>
      <dgm:t>
        <a:bodyPr/>
        <a:lstStyle/>
        <a:p>
          <a:r>
            <a:rPr lang="ru-RU" dirty="0" smtClean="0"/>
            <a:t>Пришел выбрать аксессуары</a:t>
          </a:r>
          <a:endParaRPr lang="ru-RU" dirty="0"/>
        </a:p>
      </dgm:t>
    </dgm:pt>
    <dgm:pt modelId="{A4DF292A-3B90-440F-973E-5C4CD360BAD9}" type="parTrans" cxnId="{363E019F-9AE8-40F2-8793-83CE805852CC}">
      <dgm:prSet/>
      <dgm:spPr/>
      <dgm:t>
        <a:bodyPr/>
        <a:lstStyle/>
        <a:p>
          <a:endParaRPr lang="ru-RU"/>
        </a:p>
      </dgm:t>
    </dgm:pt>
    <dgm:pt modelId="{5B62B1E3-7440-4B05-8B76-3DB42F8472F1}" type="sibTrans" cxnId="{363E019F-9AE8-40F2-8793-83CE805852CC}">
      <dgm:prSet/>
      <dgm:spPr/>
      <dgm:t>
        <a:bodyPr/>
        <a:lstStyle/>
        <a:p>
          <a:endParaRPr lang="ru-RU"/>
        </a:p>
      </dgm:t>
    </dgm:pt>
    <dgm:pt modelId="{4D31BA2F-C779-41C5-906E-E4B923A981BB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AF9EA1AE-3B9E-419D-85A0-DFF5EFB2E32C}" type="parTrans" cxnId="{C985B38D-C6F5-45B4-89B7-BA34440ABF9E}">
      <dgm:prSet/>
      <dgm:spPr/>
      <dgm:t>
        <a:bodyPr/>
        <a:lstStyle/>
        <a:p>
          <a:endParaRPr lang="ru-RU"/>
        </a:p>
      </dgm:t>
    </dgm:pt>
    <dgm:pt modelId="{704BD7A0-7569-42C2-9BE9-5E67478A18F3}" type="sibTrans" cxnId="{C985B38D-C6F5-45B4-89B7-BA34440ABF9E}">
      <dgm:prSet/>
      <dgm:spPr/>
      <dgm:t>
        <a:bodyPr/>
        <a:lstStyle/>
        <a:p>
          <a:endParaRPr lang="ru-RU"/>
        </a:p>
      </dgm:t>
    </dgm:pt>
    <dgm:pt modelId="{4C6261A3-CDAE-4C64-B3CB-602141ACE5BE}">
      <dgm:prSet phldrT="[Текст]"/>
      <dgm:spPr/>
      <dgm:t>
        <a:bodyPr/>
        <a:lstStyle/>
        <a:p>
          <a:r>
            <a:rPr lang="ru-RU" dirty="0" smtClean="0"/>
            <a:t>Опять пришел через поиск</a:t>
          </a:r>
          <a:endParaRPr lang="ru-RU" dirty="0"/>
        </a:p>
      </dgm:t>
    </dgm:pt>
    <dgm:pt modelId="{A525ED7E-C2D2-4B86-A55D-6783DB7A8A02}" type="parTrans" cxnId="{E1470541-AE8D-4A55-8A63-D7CD71CB70E7}">
      <dgm:prSet/>
      <dgm:spPr/>
      <dgm:t>
        <a:bodyPr/>
        <a:lstStyle/>
        <a:p>
          <a:endParaRPr lang="ru-RU"/>
        </a:p>
      </dgm:t>
    </dgm:pt>
    <dgm:pt modelId="{D383D00E-169A-4B88-9FF7-BD1D24E27EF7}" type="sibTrans" cxnId="{E1470541-AE8D-4A55-8A63-D7CD71CB70E7}">
      <dgm:prSet/>
      <dgm:spPr/>
      <dgm:t>
        <a:bodyPr/>
        <a:lstStyle/>
        <a:p>
          <a:endParaRPr lang="ru-RU"/>
        </a:p>
      </dgm:t>
    </dgm:pt>
    <dgm:pt modelId="{98E73264-1777-45CA-90D9-C7ACE53D3F3B}" type="pres">
      <dgm:prSet presAssocID="{296E9E37-C81B-4A6D-85DA-2774FCB5FA7B}" presName="diagram" presStyleCnt="0">
        <dgm:presLayoutVars>
          <dgm:dir/>
          <dgm:resizeHandles val="exact"/>
        </dgm:presLayoutVars>
      </dgm:prSet>
      <dgm:spPr/>
    </dgm:pt>
    <dgm:pt modelId="{B462B69A-B839-429F-B3FE-1484BBECD613}" type="pres">
      <dgm:prSet presAssocID="{4B96C9FB-87E9-49FD-A680-DF83DA6A277E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AE81B-D5FC-4D05-AF8A-529EE1667CAA}" type="pres">
      <dgm:prSet presAssocID="{2F521619-476C-4770-AFBD-2305207E0438}" presName="sibTrans" presStyleLbl="sibTrans2D1" presStyleIdx="0" presStyleCnt="11"/>
      <dgm:spPr/>
    </dgm:pt>
    <dgm:pt modelId="{37F84812-C1B6-440F-B89F-9870EF6630C8}" type="pres">
      <dgm:prSet presAssocID="{2F521619-476C-4770-AFBD-2305207E0438}" presName="connectorText" presStyleLbl="sibTrans2D1" presStyleIdx="0" presStyleCnt="11"/>
      <dgm:spPr/>
    </dgm:pt>
    <dgm:pt modelId="{616F913C-B0F6-4E5A-A999-859967363B36}" type="pres">
      <dgm:prSet presAssocID="{F1C44E14-35DA-43AF-AA7C-3146CC2BBB91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BCEC0-9DA3-44BB-97D8-40DCA026A166}" type="pres">
      <dgm:prSet presAssocID="{5A03BF45-ADD9-4980-8154-45920C157E3B}" presName="sibTrans" presStyleLbl="sibTrans2D1" presStyleIdx="1" presStyleCnt="11"/>
      <dgm:spPr/>
    </dgm:pt>
    <dgm:pt modelId="{0BAAD19A-E26C-4A49-90B5-8CC01C7B114E}" type="pres">
      <dgm:prSet presAssocID="{5A03BF45-ADD9-4980-8154-45920C157E3B}" presName="connectorText" presStyleLbl="sibTrans2D1" presStyleIdx="1" presStyleCnt="11"/>
      <dgm:spPr/>
    </dgm:pt>
    <dgm:pt modelId="{34BD54BA-9E63-4E34-BFFC-1AB34DCD52FE}" type="pres">
      <dgm:prSet presAssocID="{86428540-9909-4491-97DD-09D94C2F7C0B}" presName="node" presStyleLbl="node1" presStyleIdx="2" presStyleCnt="12">
        <dgm:presLayoutVars>
          <dgm:bulletEnabled val="1"/>
        </dgm:presLayoutVars>
      </dgm:prSet>
      <dgm:spPr/>
    </dgm:pt>
    <dgm:pt modelId="{8D2FCE0C-DB14-4BDC-8539-FECC712AE837}" type="pres">
      <dgm:prSet presAssocID="{31373723-8260-4BB4-9885-06041DBE4DA4}" presName="sibTrans" presStyleLbl="sibTrans2D1" presStyleIdx="2" presStyleCnt="11"/>
      <dgm:spPr/>
    </dgm:pt>
    <dgm:pt modelId="{0E3DDB72-16F1-4A2A-8056-1C3BF88FE5A4}" type="pres">
      <dgm:prSet presAssocID="{31373723-8260-4BB4-9885-06041DBE4DA4}" presName="connectorText" presStyleLbl="sibTrans2D1" presStyleIdx="2" presStyleCnt="11"/>
      <dgm:spPr/>
    </dgm:pt>
    <dgm:pt modelId="{5C74EC45-9512-4C04-A219-862348340268}" type="pres">
      <dgm:prSet presAssocID="{DE32277B-974D-477E-9847-96758FFFC84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8EBFE-54CE-42E7-A9E9-8B65858D7B65}" type="pres">
      <dgm:prSet presAssocID="{70893371-6ACE-4EFE-9E77-8435C4366297}" presName="sibTrans" presStyleLbl="sibTrans2D1" presStyleIdx="3" presStyleCnt="11"/>
      <dgm:spPr/>
    </dgm:pt>
    <dgm:pt modelId="{8681CA24-9644-467F-84C7-1EB86849ACA4}" type="pres">
      <dgm:prSet presAssocID="{70893371-6ACE-4EFE-9E77-8435C4366297}" presName="connectorText" presStyleLbl="sibTrans2D1" presStyleIdx="3" presStyleCnt="11"/>
      <dgm:spPr/>
    </dgm:pt>
    <dgm:pt modelId="{BAB265CA-6EF2-443D-8306-FC8E97C63A4B}" type="pres">
      <dgm:prSet presAssocID="{0B7922E1-2047-4BC0-A5C6-4B7B17314570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6D07D-D69C-48C3-A338-19AA3BBFA912}" type="pres">
      <dgm:prSet presAssocID="{C875D74E-D286-435A-A9EB-F4269984AC6A}" presName="sibTrans" presStyleLbl="sibTrans2D1" presStyleIdx="4" presStyleCnt="11"/>
      <dgm:spPr/>
    </dgm:pt>
    <dgm:pt modelId="{2EFFDF70-E4C4-4EC8-8303-8E2D0D5F7B07}" type="pres">
      <dgm:prSet presAssocID="{C875D74E-D286-435A-A9EB-F4269984AC6A}" presName="connectorText" presStyleLbl="sibTrans2D1" presStyleIdx="4" presStyleCnt="11"/>
      <dgm:spPr/>
    </dgm:pt>
    <dgm:pt modelId="{EC072B02-ABB8-488B-A218-DF86F0DC0407}" type="pres">
      <dgm:prSet presAssocID="{91BB4DCC-707C-4A45-B0D0-58815E800EAE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3D891-F6BA-4082-8073-588405906804}" type="pres">
      <dgm:prSet presAssocID="{336DDEA5-CA05-4F34-BCED-ADBCE371641D}" presName="sibTrans" presStyleLbl="sibTrans2D1" presStyleIdx="5" presStyleCnt="11"/>
      <dgm:spPr/>
    </dgm:pt>
    <dgm:pt modelId="{0D9989A8-B71E-4E58-91DB-32D21902094F}" type="pres">
      <dgm:prSet presAssocID="{336DDEA5-CA05-4F34-BCED-ADBCE371641D}" presName="connectorText" presStyleLbl="sibTrans2D1" presStyleIdx="5" presStyleCnt="11"/>
      <dgm:spPr/>
    </dgm:pt>
    <dgm:pt modelId="{40FFC357-41B0-4879-B506-F1BB21FFFBE1}" type="pres">
      <dgm:prSet presAssocID="{9F51A5BE-B06A-433A-B53C-9A9ABAA227CC}" presName="node" presStyleLbl="node1" presStyleIdx="6" presStyleCnt="12">
        <dgm:presLayoutVars>
          <dgm:bulletEnabled val="1"/>
        </dgm:presLayoutVars>
      </dgm:prSet>
      <dgm:spPr/>
    </dgm:pt>
    <dgm:pt modelId="{B7CE9BEF-5014-4358-86C5-984D7CF045B5}" type="pres">
      <dgm:prSet presAssocID="{3C696A07-EC5D-4DC1-AE9E-00F2F247D25E}" presName="sibTrans" presStyleLbl="sibTrans2D1" presStyleIdx="6" presStyleCnt="11"/>
      <dgm:spPr/>
    </dgm:pt>
    <dgm:pt modelId="{1FA0AF8C-AC83-4A64-B76D-7A0284FFD604}" type="pres">
      <dgm:prSet presAssocID="{3C696A07-EC5D-4DC1-AE9E-00F2F247D25E}" presName="connectorText" presStyleLbl="sibTrans2D1" presStyleIdx="6" presStyleCnt="11"/>
      <dgm:spPr/>
    </dgm:pt>
    <dgm:pt modelId="{429D5F1D-B52C-41C0-BB93-3EE5EA076ACB}" type="pres">
      <dgm:prSet presAssocID="{AD9EC65F-A8E8-4C72-BDAE-71FA059AF5A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7D119-B92C-4569-8E96-D43878FF94CB}" type="pres">
      <dgm:prSet presAssocID="{8A44C20E-73C8-44AF-AB23-AFCB1F0CCF5B}" presName="sibTrans" presStyleLbl="sibTrans2D1" presStyleIdx="7" presStyleCnt="11"/>
      <dgm:spPr/>
    </dgm:pt>
    <dgm:pt modelId="{136A21EE-2394-4029-90A7-57A4FB3E47E4}" type="pres">
      <dgm:prSet presAssocID="{8A44C20E-73C8-44AF-AB23-AFCB1F0CCF5B}" presName="connectorText" presStyleLbl="sibTrans2D1" presStyleIdx="7" presStyleCnt="11"/>
      <dgm:spPr/>
    </dgm:pt>
    <dgm:pt modelId="{54CDC012-51CB-435A-8B18-E1024AEBBCA5}" type="pres">
      <dgm:prSet presAssocID="{7E3D8230-6AC9-472F-A7D7-4D26F3129127}" presName="node" presStyleLbl="node1" presStyleIdx="8" presStyleCnt="12">
        <dgm:presLayoutVars>
          <dgm:bulletEnabled val="1"/>
        </dgm:presLayoutVars>
      </dgm:prSet>
      <dgm:spPr/>
    </dgm:pt>
    <dgm:pt modelId="{FC56E162-6DAE-4A78-BA80-EDA295F710C4}" type="pres">
      <dgm:prSet presAssocID="{9F2DA14E-7CEC-42A9-A8BB-05BCE5EBE2E6}" presName="sibTrans" presStyleLbl="sibTrans2D1" presStyleIdx="8" presStyleCnt="11"/>
      <dgm:spPr/>
    </dgm:pt>
    <dgm:pt modelId="{C5C34F59-7EFD-4E6E-9D75-DE694823FE7E}" type="pres">
      <dgm:prSet presAssocID="{9F2DA14E-7CEC-42A9-A8BB-05BCE5EBE2E6}" presName="connectorText" presStyleLbl="sibTrans2D1" presStyleIdx="8" presStyleCnt="11"/>
      <dgm:spPr/>
    </dgm:pt>
    <dgm:pt modelId="{D80118C0-FB6C-4185-9853-E251C303826C}" type="pres">
      <dgm:prSet presAssocID="{3923730A-909B-4722-B6C4-A5DBF9E2337F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E0AA1-12FD-47EF-A947-8778518F7F9D}" type="pres">
      <dgm:prSet presAssocID="{5B62B1E3-7440-4B05-8B76-3DB42F8472F1}" presName="sibTrans" presStyleLbl="sibTrans2D1" presStyleIdx="9" presStyleCnt="11"/>
      <dgm:spPr/>
    </dgm:pt>
    <dgm:pt modelId="{4C2DF151-5EF0-423A-893D-C5C508A98833}" type="pres">
      <dgm:prSet presAssocID="{5B62B1E3-7440-4B05-8B76-3DB42F8472F1}" presName="connectorText" presStyleLbl="sibTrans2D1" presStyleIdx="9" presStyleCnt="11"/>
      <dgm:spPr/>
    </dgm:pt>
    <dgm:pt modelId="{6EFC22D2-E7FB-4A3A-8FF5-B10927527FFA}" type="pres">
      <dgm:prSet presAssocID="{4D31BA2F-C779-41C5-906E-E4B923A981BB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C3BA0-80B8-4EF7-92ED-E7592B462D55}" type="pres">
      <dgm:prSet presAssocID="{704BD7A0-7569-42C2-9BE9-5E67478A18F3}" presName="sibTrans" presStyleLbl="sibTrans2D1" presStyleIdx="10" presStyleCnt="11"/>
      <dgm:spPr/>
    </dgm:pt>
    <dgm:pt modelId="{88F9F6A6-7C1D-4074-A515-1996606D1432}" type="pres">
      <dgm:prSet presAssocID="{704BD7A0-7569-42C2-9BE9-5E67478A18F3}" presName="connectorText" presStyleLbl="sibTrans2D1" presStyleIdx="10" presStyleCnt="11"/>
      <dgm:spPr/>
    </dgm:pt>
    <dgm:pt modelId="{3D8886C7-DE74-40A2-B7D3-7AE925C4B144}" type="pres">
      <dgm:prSet presAssocID="{4C6261A3-CDAE-4C64-B3CB-602141ACE5BE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DD43A-1A8C-4ADD-9A5C-DD9C9251C24A}" srcId="{296E9E37-C81B-4A6D-85DA-2774FCB5FA7B}" destId="{4B96C9FB-87E9-49FD-A680-DF83DA6A277E}" srcOrd="0" destOrd="0" parTransId="{FE31C375-BDF5-4111-99B0-030429D504FC}" sibTransId="{2F521619-476C-4770-AFBD-2305207E0438}"/>
    <dgm:cxn modelId="{9AAC6809-AD4E-474D-8BAA-0E7707508BC0}" type="presOf" srcId="{9F2DA14E-7CEC-42A9-A8BB-05BCE5EBE2E6}" destId="{C5C34F59-7EFD-4E6E-9D75-DE694823FE7E}" srcOrd="1" destOrd="0" presId="urn:microsoft.com/office/officeart/2005/8/layout/process5"/>
    <dgm:cxn modelId="{D9A1E3DC-6BFB-47F7-8F5A-CAC102BEF24A}" type="presOf" srcId="{5A03BF45-ADD9-4980-8154-45920C157E3B}" destId="{0BAAD19A-E26C-4A49-90B5-8CC01C7B114E}" srcOrd="1" destOrd="0" presId="urn:microsoft.com/office/officeart/2005/8/layout/process5"/>
    <dgm:cxn modelId="{F1B2B279-02EA-441F-8729-269D161CA11C}" type="presOf" srcId="{704BD7A0-7569-42C2-9BE9-5E67478A18F3}" destId="{88F9F6A6-7C1D-4074-A515-1996606D1432}" srcOrd="1" destOrd="0" presId="urn:microsoft.com/office/officeart/2005/8/layout/process5"/>
    <dgm:cxn modelId="{C7B0B699-2910-48E5-9E2F-BD54339463B8}" type="presOf" srcId="{3923730A-909B-4722-B6C4-A5DBF9E2337F}" destId="{D80118C0-FB6C-4185-9853-E251C303826C}" srcOrd="0" destOrd="0" presId="urn:microsoft.com/office/officeart/2005/8/layout/process5"/>
    <dgm:cxn modelId="{E70646E9-9BEE-4C99-874F-7A69EE1B821D}" type="presOf" srcId="{31373723-8260-4BB4-9885-06041DBE4DA4}" destId="{0E3DDB72-16F1-4A2A-8056-1C3BF88FE5A4}" srcOrd="1" destOrd="0" presId="urn:microsoft.com/office/officeart/2005/8/layout/process5"/>
    <dgm:cxn modelId="{363E019F-9AE8-40F2-8793-83CE805852CC}" srcId="{296E9E37-C81B-4A6D-85DA-2774FCB5FA7B}" destId="{3923730A-909B-4722-B6C4-A5DBF9E2337F}" srcOrd="9" destOrd="0" parTransId="{A4DF292A-3B90-440F-973E-5C4CD360BAD9}" sibTransId="{5B62B1E3-7440-4B05-8B76-3DB42F8472F1}"/>
    <dgm:cxn modelId="{FB4A27E1-E459-4901-AD8F-1FDE312FEDE0}" type="presOf" srcId="{336DDEA5-CA05-4F34-BCED-ADBCE371641D}" destId="{0D9989A8-B71E-4E58-91DB-32D21902094F}" srcOrd="1" destOrd="0" presId="urn:microsoft.com/office/officeart/2005/8/layout/process5"/>
    <dgm:cxn modelId="{695EA436-34D8-4644-955B-C1F90D179DB2}" type="presOf" srcId="{70893371-6ACE-4EFE-9E77-8435C4366297}" destId="{8681CA24-9644-467F-84C7-1EB86849ACA4}" srcOrd="1" destOrd="0" presId="urn:microsoft.com/office/officeart/2005/8/layout/process5"/>
    <dgm:cxn modelId="{B279F5A4-352E-46B9-8661-9DBFBE6A7BA1}" type="presOf" srcId="{F1C44E14-35DA-43AF-AA7C-3146CC2BBB91}" destId="{616F913C-B0F6-4E5A-A999-859967363B36}" srcOrd="0" destOrd="0" presId="urn:microsoft.com/office/officeart/2005/8/layout/process5"/>
    <dgm:cxn modelId="{492105B0-39C7-49F5-ABE6-A47B96897E76}" srcId="{296E9E37-C81B-4A6D-85DA-2774FCB5FA7B}" destId="{7E3D8230-6AC9-472F-A7D7-4D26F3129127}" srcOrd="8" destOrd="0" parTransId="{97278501-5A11-46A9-BB49-29220D068643}" sibTransId="{9F2DA14E-7CEC-42A9-A8BB-05BCE5EBE2E6}"/>
    <dgm:cxn modelId="{6D35A508-8F5E-4325-A405-D32261E70CAD}" type="presOf" srcId="{5B62B1E3-7440-4B05-8B76-3DB42F8472F1}" destId="{408E0AA1-12FD-47EF-A947-8778518F7F9D}" srcOrd="0" destOrd="0" presId="urn:microsoft.com/office/officeart/2005/8/layout/process5"/>
    <dgm:cxn modelId="{C93A8C44-8F9A-4E99-8F21-D769817DAF9C}" type="presOf" srcId="{9F51A5BE-B06A-433A-B53C-9A9ABAA227CC}" destId="{40FFC357-41B0-4879-B506-F1BB21FFFBE1}" srcOrd="0" destOrd="0" presId="urn:microsoft.com/office/officeart/2005/8/layout/process5"/>
    <dgm:cxn modelId="{71AE62A5-7519-452E-B5DF-C9AFCFB68786}" type="presOf" srcId="{7E3D8230-6AC9-472F-A7D7-4D26F3129127}" destId="{54CDC012-51CB-435A-8B18-E1024AEBBCA5}" srcOrd="0" destOrd="0" presId="urn:microsoft.com/office/officeart/2005/8/layout/process5"/>
    <dgm:cxn modelId="{C2C7BDF9-B60F-425B-AA3A-B76F547CEB3F}" type="presOf" srcId="{5B62B1E3-7440-4B05-8B76-3DB42F8472F1}" destId="{4C2DF151-5EF0-423A-893D-C5C508A98833}" srcOrd="1" destOrd="0" presId="urn:microsoft.com/office/officeart/2005/8/layout/process5"/>
    <dgm:cxn modelId="{540F3EB6-50A7-465B-B816-30659452C2BF}" type="presOf" srcId="{AD9EC65F-A8E8-4C72-BDAE-71FA059AF5A2}" destId="{429D5F1D-B52C-41C0-BB93-3EE5EA076ACB}" srcOrd="0" destOrd="0" presId="urn:microsoft.com/office/officeart/2005/8/layout/process5"/>
    <dgm:cxn modelId="{33B752FC-5ECC-44C9-BF35-ABDDE10B7427}" type="presOf" srcId="{91BB4DCC-707C-4A45-B0D0-58815E800EAE}" destId="{EC072B02-ABB8-488B-A218-DF86F0DC0407}" srcOrd="0" destOrd="0" presId="urn:microsoft.com/office/officeart/2005/8/layout/process5"/>
    <dgm:cxn modelId="{857C6E5B-3961-44D3-9217-D8654AABE3B8}" type="presOf" srcId="{336DDEA5-CA05-4F34-BCED-ADBCE371641D}" destId="{8B43D891-F6BA-4082-8073-588405906804}" srcOrd="0" destOrd="0" presId="urn:microsoft.com/office/officeart/2005/8/layout/process5"/>
    <dgm:cxn modelId="{589CA5B7-A1C7-4C4F-B3EC-53837A08E1C1}" type="presOf" srcId="{3C696A07-EC5D-4DC1-AE9E-00F2F247D25E}" destId="{1FA0AF8C-AC83-4A64-B76D-7A0284FFD604}" srcOrd="1" destOrd="0" presId="urn:microsoft.com/office/officeart/2005/8/layout/process5"/>
    <dgm:cxn modelId="{E1470541-AE8D-4A55-8A63-D7CD71CB70E7}" srcId="{296E9E37-C81B-4A6D-85DA-2774FCB5FA7B}" destId="{4C6261A3-CDAE-4C64-B3CB-602141ACE5BE}" srcOrd="11" destOrd="0" parTransId="{A525ED7E-C2D2-4B86-A55D-6783DB7A8A02}" sibTransId="{D383D00E-169A-4B88-9FF7-BD1D24E27EF7}"/>
    <dgm:cxn modelId="{63538985-F2C9-4A30-9872-F2BB721D0B24}" type="presOf" srcId="{86428540-9909-4491-97DD-09D94C2F7C0B}" destId="{34BD54BA-9E63-4E34-BFFC-1AB34DCD52FE}" srcOrd="0" destOrd="0" presId="urn:microsoft.com/office/officeart/2005/8/layout/process5"/>
    <dgm:cxn modelId="{4793F507-2BE0-42CB-9144-5BEF0EBE4488}" srcId="{296E9E37-C81B-4A6D-85DA-2774FCB5FA7B}" destId="{F1C44E14-35DA-43AF-AA7C-3146CC2BBB91}" srcOrd="1" destOrd="0" parTransId="{144E7D70-71AC-47DF-AB87-37E504B95743}" sibTransId="{5A03BF45-ADD9-4980-8154-45920C157E3B}"/>
    <dgm:cxn modelId="{5C7D6EA5-5034-4ED9-A32D-C86E0613087F}" type="presOf" srcId="{2F521619-476C-4770-AFBD-2305207E0438}" destId="{955AE81B-D5FC-4D05-AF8A-529EE1667CAA}" srcOrd="0" destOrd="0" presId="urn:microsoft.com/office/officeart/2005/8/layout/process5"/>
    <dgm:cxn modelId="{885CA6F8-90BA-41F3-8690-598B03C0D298}" type="presOf" srcId="{4D31BA2F-C779-41C5-906E-E4B923A981BB}" destId="{6EFC22D2-E7FB-4A3A-8FF5-B10927527FFA}" srcOrd="0" destOrd="0" presId="urn:microsoft.com/office/officeart/2005/8/layout/process5"/>
    <dgm:cxn modelId="{70887602-5476-4A64-8040-543B67AF0FA8}" type="presOf" srcId="{8A44C20E-73C8-44AF-AB23-AFCB1F0CCF5B}" destId="{136A21EE-2394-4029-90A7-57A4FB3E47E4}" srcOrd="1" destOrd="0" presId="urn:microsoft.com/office/officeart/2005/8/layout/process5"/>
    <dgm:cxn modelId="{A55EC47E-AF45-4B62-AF3C-F35923064DE0}" type="presOf" srcId="{DE32277B-974D-477E-9847-96758FFFC848}" destId="{5C74EC45-9512-4C04-A219-862348340268}" srcOrd="0" destOrd="0" presId="urn:microsoft.com/office/officeart/2005/8/layout/process5"/>
    <dgm:cxn modelId="{C985B38D-C6F5-45B4-89B7-BA34440ABF9E}" srcId="{296E9E37-C81B-4A6D-85DA-2774FCB5FA7B}" destId="{4D31BA2F-C779-41C5-906E-E4B923A981BB}" srcOrd="10" destOrd="0" parTransId="{AF9EA1AE-3B9E-419D-85A0-DFF5EFB2E32C}" sibTransId="{704BD7A0-7569-42C2-9BE9-5E67478A18F3}"/>
    <dgm:cxn modelId="{8B68E34C-E78C-4D60-82D9-C1D5AAF355A1}" type="presOf" srcId="{0B7922E1-2047-4BC0-A5C6-4B7B17314570}" destId="{BAB265CA-6EF2-443D-8306-FC8E97C63A4B}" srcOrd="0" destOrd="0" presId="urn:microsoft.com/office/officeart/2005/8/layout/process5"/>
    <dgm:cxn modelId="{F5758861-4AB1-44B5-8C6D-0D6BF0E9B00D}" type="presOf" srcId="{9F2DA14E-7CEC-42A9-A8BB-05BCE5EBE2E6}" destId="{FC56E162-6DAE-4A78-BA80-EDA295F710C4}" srcOrd="0" destOrd="0" presId="urn:microsoft.com/office/officeart/2005/8/layout/process5"/>
    <dgm:cxn modelId="{09B0D483-46E5-4AEA-9FC5-5303CA46C84C}" srcId="{296E9E37-C81B-4A6D-85DA-2774FCB5FA7B}" destId="{9F51A5BE-B06A-433A-B53C-9A9ABAA227CC}" srcOrd="6" destOrd="0" parTransId="{1B6D41B6-CC11-49DF-A45C-AC3CD9D883EA}" sibTransId="{3C696A07-EC5D-4DC1-AE9E-00F2F247D25E}"/>
    <dgm:cxn modelId="{07E7605B-860D-421C-AA59-83B6796E2C60}" type="presOf" srcId="{4B96C9FB-87E9-49FD-A680-DF83DA6A277E}" destId="{B462B69A-B839-429F-B3FE-1484BBECD613}" srcOrd="0" destOrd="0" presId="urn:microsoft.com/office/officeart/2005/8/layout/process5"/>
    <dgm:cxn modelId="{6903D9C2-EB46-4FE1-80E6-29E64D851A39}" srcId="{296E9E37-C81B-4A6D-85DA-2774FCB5FA7B}" destId="{91BB4DCC-707C-4A45-B0D0-58815E800EAE}" srcOrd="5" destOrd="0" parTransId="{A01195AE-D80E-40CD-9B5A-7B99330F5820}" sibTransId="{336DDEA5-CA05-4F34-BCED-ADBCE371641D}"/>
    <dgm:cxn modelId="{7946E5DC-1E25-4028-AD12-9C3432E153B8}" type="presOf" srcId="{4C6261A3-CDAE-4C64-B3CB-602141ACE5BE}" destId="{3D8886C7-DE74-40A2-B7D3-7AE925C4B144}" srcOrd="0" destOrd="0" presId="urn:microsoft.com/office/officeart/2005/8/layout/process5"/>
    <dgm:cxn modelId="{BCE85E4D-C1BB-4273-8B9C-EB4FCD850264}" srcId="{296E9E37-C81B-4A6D-85DA-2774FCB5FA7B}" destId="{DE32277B-974D-477E-9847-96758FFFC848}" srcOrd="3" destOrd="0" parTransId="{EE2AE6C9-B990-46DB-A781-3BF437152FD6}" sibTransId="{70893371-6ACE-4EFE-9E77-8435C4366297}"/>
    <dgm:cxn modelId="{052D1268-4BF2-4B2B-AC62-C5E75FEC8B76}" type="presOf" srcId="{70893371-6ACE-4EFE-9E77-8435C4366297}" destId="{6AC8EBFE-54CE-42E7-A9E9-8B65858D7B65}" srcOrd="0" destOrd="0" presId="urn:microsoft.com/office/officeart/2005/8/layout/process5"/>
    <dgm:cxn modelId="{EF4E222B-F0EE-4DFF-8B97-82F6B2F661B3}" type="presOf" srcId="{31373723-8260-4BB4-9885-06041DBE4DA4}" destId="{8D2FCE0C-DB14-4BDC-8539-FECC712AE837}" srcOrd="0" destOrd="0" presId="urn:microsoft.com/office/officeart/2005/8/layout/process5"/>
    <dgm:cxn modelId="{90004D26-3FC8-486A-AD0E-6B47E826A8DA}" type="presOf" srcId="{C875D74E-D286-435A-A9EB-F4269984AC6A}" destId="{7CE6D07D-D69C-48C3-A338-19AA3BBFA912}" srcOrd="0" destOrd="0" presId="urn:microsoft.com/office/officeart/2005/8/layout/process5"/>
    <dgm:cxn modelId="{6ECE6AD1-C148-47F0-89B9-1DCB5A8D4803}" type="presOf" srcId="{5A03BF45-ADD9-4980-8154-45920C157E3B}" destId="{C17BCEC0-9DA3-44BB-97D8-40DCA026A166}" srcOrd="0" destOrd="0" presId="urn:microsoft.com/office/officeart/2005/8/layout/process5"/>
    <dgm:cxn modelId="{AA0E4EF9-A314-4069-B327-A28FD9DDFDCA}" type="presOf" srcId="{704BD7A0-7569-42C2-9BE9-5E67478A18F3}" destId="{BF6C3BA0-80B8-4EF7-92ED-E7592B462D55}" srcOrd="0" destOrd="0" presId="urn:microsoft.com/office/officeart/2005/8/layout/process5"/>
    <dgm:cxn modelId="{99AF92CC-215D-47A3-BAA5-16CD10CAC29E}" srcId="{296E9E37-C81B-4A6D-85DA-2774FCB5FA7B}" destId="{AD9EC65F-A8E8-4C72-BDAE-71FA059AF5A2}" srcOrd="7" destOrd="0" parTransId="{4B7B7135-35BD-4247-913B-05996A1D2FBF}" sibTransId="{8A44C20E-73C8-44AF-AB23-AFCB1F0CCF5B}"/>
    <dgm:cxn modelId="{9AB7D0BF-324E-4ACD-8139-09F4367F5E45}" type="presOf" srcId="{2F521619-476C-4770-AFBD-2305207E0438}" destId="{37F84812-C1B6-440F-B89F-9870EF6630C8}" srcOrd="1" destOrd="0" presId="urn:microsoft.com/office/officeart/2005/8/layout/process5"/>
    <dgm:cxn modelId="{528CFCE6-BDEC-43D5-A7B2-8F7F753F55C8}" srcId="{296E9E37-C81B-4A6D-85DA-2774FCB5FA7B}" destId="{0B7922E1-2047-4BC0-A5C6-4B7B17314570}" srcOrd="4" destOrd="0" parTransId="{C3AFF016-C4BB-45E3-BB50-890AED55EE63}" sibTransId="{C875D74E-D286-435A-A9EB-F4269984AC6A}"/>
    <dgm:cxn modelId="{51794B94-76B7-4E6F-9F5F-3B5FD7BA611A}" type="presOf" srcId="{296E9E37-C81B-4A6D-85DA-2774FCB5FA7B}" destId="{98E73264-1777-45CA-90D9-C7ACE53D3F3B}" srcOrd="0" destOrd="0" presId="urn:microsoft.com/office/officeart/2005/8/layout/process5"/>
    <dgm:cxn modelId="{98E09F77-AA93-4CC7-A638-979117C4A32C}" type="presOf" srcId="{C875D74E-D286-435A-A9EB-F4269984AC6A}" destId="{2EFFDF70-E4C4-4EC8-8303-8E2D0D5F7B07}" srcOrd="1" destOrd="0" presId="urn:microsoft.com/office/officeart/2005/8/layout/process5"/>
    <dgm:cxn modelId="{53167161-B532-4A07-B389-A1FB45307469}" srcId="{296E9E37-C81B-4A6D-85DA-2774FCB5FA7B}" destId="{86428540-9909-4491-97DD-09D94C2F7C0B}" srcOrd="2" destOrd="0" parTransId="{B4398ABE-08EF-4C7E-8FD6-20673F61456B}" sibTransId="{31373723-8260-4BB4-9885-06041DBE4DA4}"/>
    <dgm:cxn modelId="{72718F04-9396-4CAA-9800-BA764954FE22}" type="presOf" srcId="{8A44C20E-73C8-44AF-AB23-AFCB1F0CCF5B}" destId="{70E7D119-B92C-4569-8E96-D43878FF94CB}" srcOrd="0" destOrd="0" presId="urn:microsoft.com/office/officeart/2005/8/layout/process5"/>
    <dgm:cxn modelId="{6B426ACC-92CC-4A65-8C66-1479E8712554}" type="presOf" srcId="{3C696A07-EC5D-4DC1-AE9E-00F2F247D25E}" destId="{B7CE9BEF-5014-4358-86C5-984D7CF045B5}" srcOrd="0" destOrd="0" presId="urn:microsoft.com/office/officeart/2005/8/layout/process5"/>
    <dgm:cxn modelId="{1F193F20-4950-419E-8715-32B653BB2E0E}" type="presParOf" srcId="{98E73264-1777-45CA-90D9-C7ACE53D3F3B}" destId="{B462B69A-B839-429F-B3FE-1484BBECD613}" srcOrd="0" destOrd="0" presId="urn:microsoft.com/office/officeart/2005/8/layout/process5"/>
    <dgm:cxn modelId="{6CE44C12-A67A-4715-9291-CE0C9559DBC4}" type="presParOf" srcId="{98E73264-1777-45CA-90D9-C7ACE53D3F3B}" destId="{955AE81B-D5FC-4D05-AF8A-529EE1667CAA}" srcOrd="1" destOrd="0" presId="urn:microsoft.com/office/officeart/2005/8/layout/process5"/>
    <dgm:cxn modelId="{09C30B0A-BC38-407D-8341-CD75F2D8F21F}" type="presParOf" srcId="{955AE81B-D5FC-4D05-AF8A-529EE1667CAA}" destId="{37F84812-C1B6-440F-B89F-9870EF6630C8}" srcOrd="0" destOrd="0" presId="urn:microsoft.com/office/officeart/2005/8/layout/process5"/>
    <dgm:cxn modelId="{36FAA380-AE51-437C-A923-7646C2E2EFCC}" type="presParOf" srcId="{98E73264-1777-45CA-90D9-C7ACE53D3F3B}" destId="{616F913C-B0F6-4E5A-A999-859967363B36}" srcOrd="2" destOrd="0" presId="urn:microsoft.com/office/officeart/2005/8/layout/process5"/>
    <dgm:cxn modelId="{CD644526-6214-4F6B-B8EC-4155FF98A8FF}" type="presParOf" srcId="{98E73264-1777-45CA-90D9-C7ACE53D3F3B}" destId="{C17BCEC0-9DA3-44BB-97D8-40DCA026A166}" srcOrd="3" destOrd="0" presId="urn:microsoft.com/office/officeart/2005/8/layout/process5"/>
    <dgm:cxn modelId="{5D5287E0-1BB8-4C00-BB48-77B899759813}" type="presParOf" srcId="{C17BCEC0-9DA3-44BB-97D8-40DCA026A166}" destId="{0BAAD19A-E26C-4A49-90B5-8CC01C7B114E}" srcOrd="0" destOrd="0" presId="urn:microsoft.com/office/officeart/2005/8/layout/process5"/>
    <dgm:cxn modelId="{B7546192-B76D-41BF-B729-9FAF5ABABDB4}" type="presParOf" srcId="{98E73264-1777-45CA-90D9-C7ACE53D3F3B}" destId="{34BD54BA-9E63-4E34-BFFC-1AB34DCD52FE}" srcOrd="4" destOrd="0" presId="urn:microsoft.com/office/officeart/2005/8/layout/process5"/>
    <dgm:cxn modelId="{AD64A43E-4580-47A0-95CB-B4B701D5C756}" type="presParOf" srcId="{98E73264-1777-45CA-90D9-C7ACE53D3F3B}" destId="{8D2FCE0C-DB14-4BDC-8539-FECC712AE837}" srcOrd="5" destOrd="0" presId="urn:microsoft.com/office/officeart/2005/8/layout/process5"/>
    <dgm:cxn modelId="{5A22457F-928E-47A5-BBA3-56B116D8BD8B}" type="presParOf" srcId="{8D2FCE0C-DB14-4BDC-8539-FECC712AE837}" destId="{0E3DDB72-16F1-4A2A-8056-1C3BF88FE5A4}" srcOrd="0" destOrd="0" presId="urn:microsoft.com/office/officeart/2005/8/layout/process5"/>
    <dgm:cxn modelId="{465CC56A-14A7-4314-88DC-7C4388056E09}" type="presParOf" srcId="{98E73264-1777-45CA-90D9-C7ACE53D3F3B}" destId="{5C74EC45-9512-4C04-A219-862348340268}" srcOrd="6" destOrd="0" presId="urn:microsoft.com/office/officeart/2005/8/layout/process5"/>
    <dgm:cxn modelId="{FD94D2B7-E4E1-41AA-BBD8-5649D37996EE}" type="presParOf" srcId="{98E73264-1777-45CA-90D9-C7ACE53D3F3B}" destId="{6AC8EBFE-54CE-42E7-A9E9-8B65858D7B65}" srcOrd="7" destOrd="0" presId="urn:microsoft.com/office/officeart/2005/8/layout/process5"/>
    <dgm:cxn modelId="{35D41A67-B1E0-4D1E-9BC4-5F21781E5975}" type="presParOf" srcId="{6AC8EBFE-54CE-42E7-A9E9-8B65858D7B65}" destId="{8681CA24-9644-467F-84C7-1EB86849ACA4}" srcOrd="0" destOrd="0" presId="urn:microsoft.com/office/officeart/2005/8/layout/process5"/>
    <dgm:cxn modelId="{69B253C7-FE99-4683-91FE-C2974F003982}" type="presParOf" srcId="{98E73264-1777-45CA-90D9-C7ACE53D3F3B}" destId="{BAB265CA-6EF2-443D-8306-FC8E97C63A4B}" srcOrd="8" destOrd="0" presId="urn:microsoft.com/office/officeart/2005/8/layout/process5"/>
    <dgm:cxn modelId="{B72B0CE9-614E-42BA-BCC3-556BEAAB96B0}" type="presParOf" srcId="{98E73264-1777-45CA-90D9-C7ACE53D3F3B}" destId="{7CE6D07D-D69C-48C3-A338-19AA3BBFA912}" srcOrd="9" destOrd="0" presId="urn:microsoft.com/office/officeart/2005/8/layout/process5"/>
    <dgm:cxn modelId="{0848C139-2CB7-4F24-A861-A6FA2AF5DE52}" type="presParOf" srcId="{7CE6D07D-D69C-48C3-A338-19AA3BBFA912}" destId="{2EFFDF70-E4C4-4EC8-8303-8E2D0D5F7B07}" srcOrd="0" destOrd="0" presId="urn:microsoft.com/office/officeart/2005/8/layout/process5"/>
    <dgm:cxn modelId="{D973D359-F4A9-4199-BFAC-118B2F6C62E0}" type="presParOf" srcId="{98E73264-1777-45CA-90D9-C7ACE53D3F3B}" destId="{EC072B02-ABB8-488B-A218-DF86F0DC0407}" srcOrd="10" destOrd="0" presId="urn:microsoft.com/office/officeart/2005/8/layout/process5"/>
    <dgm:cxn modelId="{F79BF316-7F93-47FD-9462-F418C6425B11}" type="presParOf" srcId="{98E73264-1777-45CA-90D9-C7ACE53D3F3B}" destId="{8B43D891-F6BA-4082-8073-588405906804}" srcOrd="11" destOrd="0" presId="urn:microsoft.com/office/officeart/2005/8/layout/process5"/>
    <dgm:cxn modelId="{CC92388C-A55F-48C3-833C-DD33202EA42F}" type="presParOf" srcId="{8B43D891-F6BA-4082-8073-588405906804}" destId="{0D9989A8-B71E-4E58-91DB-32D21902094F}" srcOrd="0" destOrd="0" presId="urn:microsoft.com/office/officeart/2005/8/layout/process5"/>
    <dgm:cxn modelId="{73AA552A-3094-48C9-B96D-5EE54E1D9A88}" type="presParOf" srcId="{98E73264-1777-45CA-90D9-C7ACE53D3F3B}" destId="{40FFC357-41B0-4879-B506-F1BB21FFFBE1}" srcOrd="12" destOrd="0" presId="urn:microsoft.com/office/officeart/2005/8/layout/process5"/>
    <dgm:cxn modelId="{2C9E847E-8B72-4596-9EC5-F995E4AD4CD4}" type="presParOf" srcId="{98E73264-1777-45CA-90D9-C7ACE53D3F3B}" destId="{B7CE9BEF-5014-4358-86C5-984D7CF045B5}" srcOrd="13" destOrd="0" presId="urn:microsoft.com/office/officeart/2005/8/layout/process5"/>
    <dgm:cxn modelId="{41747E20-669C-4314-890F-7DBF4303B4FE}" type="presParOf" srcId="{B7CE9BEF-5014-4358-86C5-984D7CF045B5}" destId="{1FA0AF8C-AC83-4A64-B76D-7A0284FFD604}" srcOrd="0" destOrd="0" presId="urn:microsoft.com/office/officeart/2005/8/layout/process5"/>
    <dgm:cxn modelId="{FE70A900-3A1A-4661-83F4-D28A8AA6A93B}" type="presParOf" srcId="{98E73264-1777-45CA-90D9-C7ACE53D3F3B}" destId="{429D5F1D-B52C-41C0-BB93-3EE5EA076ACB}" srcOrd="14" destOrd="0" presId="urn:microsoft.com/office/officeart/2005/8/layout/process5"/>
    <dgm:cxn modelId="{42D9F768-A14C-4584-BDE3-6A3D1F1E02F0}" type="presParOf" srcId="{98E73264-1777-45CA-90D9-C7ACE53D3F3B}" destId="{70E7D119-B92C-4569-8E96-D43878FF94CB}" srcOrd="15" destOrd="0" presId="urn:microsoft.com/office/officeart/2005/8/layout/process5"/>
    <dgm:cxn modelId="{E20045B4-A0DD-44F7-BBB7-555405311E54}" type="presParOf" srcId="{70E7D119-B92C-4569-8E96-D43878FF94CB}" destId="{136A21EE-2394-4029-90A7-57A4FB3E47E4}" srcOrd="0" destOrd="0" presId="urn:microsoft.com/office/officeart/2005/8/layout/process5"/>
    <dgm:cxn modelId="{9FEDE3E3-D9D2-43F0-BBD5-E98092F7F193}" type="presParOf" srcId="{98E73264-1777-45CA-90D9-C7ACE53D3F3B}" destId="{54CDC012-51CB-435A-8B18-E1024AEBBCA5}" srcOrd="16" destOrd="0" presId="urn:microsoft.com/office/officeart/2005/8/layout/process5"/>
    <dgm:cxn modelId="{48EF9088-798B-4C94-BD05-C297C2B8EFBB}" type="presParOf" srcId="{98E73264-1777-45CA-90D9-C7ACE53D3F3B}" destId="{FC56E162-6DAE-4A78-BA80-EDA295F710C4}" srcOrd="17" destOrd="0" presId="urn:microsoft.com/office/officeart/2005/8/layout/process5"/>
    <dgm:cxn modelId="{003A16B8-6FA4-442E-B702-0345042FE0C8}" type="presParOf" srcId="{FC56E162-6DAE-4A78-BA80-EDA295F710C4}" destId="{C5C34F59-7EFD-4E6E-9D75-DE694823FE7E}" srcOrd="0" destOrd="0" presId="urn:microsoft.com/office/officeart/2005/8/layout/process5"/>
    <dgm:cxn modelId="{82CBABF7-8855-43F5-B2B9-1598D6EBFF7C}" type="presParOf" srcId="{98E73264-1777-45CA-90D9-C7ACE53D3F3B}" destId="{D80118C0-FB6C-4185-9853-E251C303826C}" srcOrd="18" destOrd="0" presId="urn:microsoft.com/office/officeart/2005/8/layout/process5"/>
    <dgm:cxn modelId="{D0189426-54E2-4832-A20B-E81BE44260F2}" type="presParOf" srcId="{98E73264-1777-45CA-90D9-C7ACE53D3F3B}" destId="{408E0AA1-12FD-47EF-A947-8778518F7F9D}" srcOrd="19" destOrd="0" presId="urn:microsoft.com/office/officeart/2005/8/layout/process5"/>
    <dgm:cxn modelId="{4996C986-8BEC-4E8F-93D9-8DD3927024E2}" type="presParOf" srcId="{408E0AA1-12FD-47EF-A947-8778518F7F9D}" destId="{4C2DF151-5EF0-423A-893D-C5C508A98833}" srcOrd="0" destOrd="0" presId="urn:microsoft.com/office/officeart/2005/8/layout/process5"/>
    <dgm:cxn modelId="{F2558CB3-8005-46BD-B0F7-EAA0788574F9}" type="presParOf" srcId="{98E73264-1777-45CA-90D9-C7ACE53D3F3B}" destId="{6EFC22D2-E7FB-4A3A-8FF5-B10927527FFA}" srcOrd="20" destOrd="0" presId="urn:microsoft.com/office/officeart/2005/8/layout/process5"/>
    <dgm:cxn modelId="{2097C233-EED3-4110-A47E-17293D058087}" type="presParOf" srcId="{98E73264-1777-45CA-90D9-C7ACE53D3F3B}" destId="{BF6C3BA0-80B8-4EF7-92ED-E7592B462D55}" srcOrd="21" destOrd="0" presId="urn:microsoft.com/office/officeart/2005/8/layout/process5"/>
    <dgm:cxn modelId="{87B51C7A-C114-4731-8EB9-B821EA80757C}" type="presParOf" srcId="{BF6C3BA0-80B8-4EF7-92ED-E7592B462D55}" destId="{88F9F6A6-7C1D-4074-A515-1996606D1432}" srcOrd="0" destOrd="0" presId="urn:microsoft.com/office/officeart/2005/8/layout/process5"/>
    <dgm:cxn modelId="{82A95DF5-797C-4A49-84C2-1FB14F7FF665}" type="presParOf" srcId="{98E73264-1777-45CA-90D9-C7ACE53D3F3B}" destId="{3D8886C7-DE74-40A2-B7D3-7AE925C4B144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6E9E37-C81B-4A6D-85DA-2774FCB5FA7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96C9FB-87E9-49FD-A680-DF83DA6A277E}">
      <dgm:prSet phldrT="[Текст]"/>
      <dgm:spPr/>
      <dgm:t>
        <a:bodyPr/>
        <a:lstStyle/>
        <a:p>
          <a:r>
            <a:rPr lang="ru-RU" dirty="0" smtClean="0"/>
            <a:t>Пришел из Яндекса</a:t>
          </a:r>
          <a:endParaRPr lang="ru-RU" dirty="0"/>
        </a:p>
      </dgm:t>
    </dgm:pt>
    <dgm:pt modelId="{FE31C375-BDF5-4111-99B0-030429D504FC}" type="parTrans" cxnId="{132DD43A-1A8C-4ADD-9A5C-DD9C9251C24A}">
      <dgm:prSet/>
      <dgm:spPr/>
      <dgm:t>
        <a:bodyPr/>
        <a:lstStyle/>
        <a:p>
          <a:endParaRPr lang="ru-RU"/>
        </a:p>
      </dgm:t>
    </dgm:pt>
    <dgm:pt modelId="{2F521619-476C-4770-AFBD-2305207E0438}" type="sibTrans" cxnId="{132DD43A-1A8C-4ADD-9A5C-DD9C9251C24A}">
      <dgm:prSet/>
      <dgm:spPr/>
      <dgm:t>
        <a:bodyPr/>
        <a:lstStyle/>
        <a:p>
          <a:endParaRPr lang="ru-RU"/>
        </a:p>
      </dgm:t>
    </dgm:pt>
    <dgm:pt modelId="{F1C44E14-35DA-43AF-AA7C-3146CC2BBB91}">
      <dgm:prSet phldrT="[Текст]"/>
      <dgm:spPr/>
      <dgm:t>
        <a:bodyPr/>
        <a:lstStyle/>
        <a:p>
          <a:r>
            <a:rPr lang="ru-RU" dirty="0" smtClean="0"/>
            <a:t>Пришел из Контекста</a:t>
          </a:r>
          <a:endParaRPr lang="ru-RU" dirty="0"/>
        </a:p>
      </dgm:t>
    </dgm:pt>
    <dgm:pt modelId="{144E7D70-71AC-47DF-AB87-37E504B95743}" type="parTrans" cxnId="{4793F507-2BE0-42CB-9144-5BEF0EBE4488}">
      <dgm:prSet/>
      <dgm:spPr/>
      <dgm:t>
        <a:bodyPr/>
        <a:lstStyle/>
        <a:p>
          <a:endParaRPr lang="ru-RU"/>
        </a:p>
      </dgm:t>
    </dgm:pt>
    <dgm:pt modelId="{5A03BF45-ADD9-4980-8154-45920C157E3B}" type="sibTrans" cxnId="{4793F507-2BE0-42CB-9144-5BEF0EBE4488}">
      <dgm:prSet/>
      <dgm:spPr/>
      <dgm:t>
        <a:bodyPr/>
        <a:lstStyle/>
        <a:p>
          <a:endParaRPr lang="ru-RU"/>
        </a:p>
      </dgm:t>
    </dgm:pt>
    <dgm:pt modelId="{86428540-9909-4491-97DD-09D94C2F7C0B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Позвонил уточнить детали</a:t>
          </a:r>
          <a:endParaRPr lang="ru-RU" dirty="0"/>
        </a:p>
      </dgm:t>
    </dgm:pt>
    <dgm:pt modelId="{B4398ABE-08EF-4C7E-8FD6-20673F61456B}" type="parTrans" cxnId="{53167161-B532-4A07-B389-A1FB45307469}">
      <dgm:prSet/>
      <dgm:spPr/>
      <dgm:t>
        <a:bodyPr/>
        <a:lstStyle/>
        <a:p>
          <a:endParaRPr lang="ru-RU"/>
        </a:p>
      </dgm:t>
    </dgm:pt>
    <dgm:pt modelId="{31373723-8260-4BB4-9885-06041DBE4DA4}" type="sibTrans" cxnId="{53167161-B532-4A07-B389-A1FB45307469}">
      <dgm:prSet/>
      <dgm:spPr/>
      <dgm:t>
        <a:bodyPr/>
        <a:lstStyle/>
        <a:p>
          <a:endParaRPr lang="ru-RU"/>
        </a:p>
      </dgm:t>
    </dgm:pt>
    <dgm:pt modelId="{DE32277B-974D-477E-9847-96758FFFC848}">
      <dgm:prSet phldrT="[Текст]"/>
      <dgm:spPr/>
      <dgm:t>
        <a:bodyPr/>
        <a:lstStyle/>
        <a:p>
          <a:r>
            <a:rPr lang="ru-RU" dirty="0" smtClean="0"/>
            <a:t>Вернулся из </a:t>
          </a:r>
          <a:r>
            <a:rPr lang="en-US" dirty="0" smtClean="0"/>
            <a:t>Google</a:t>
          </a:r>
          <a:endParaRPr lang="ru-RU" dirty="0"/>
        </a:p>
      </dgm:t>
    </dgm:pt>
    <dgm:pt modelId="{EE2AE6C9-B990-46DB-A781-3BF437152FD6}" type="parTrans" cxnId="{BCE85E4D-C1BB-4273-8B9C-EB4FCD850264}">
      <dgm:prSet/>
      <dgm:spPr/>
      <dgm:t>
        <a:bodyPr/>
        <a:lstStyle/>
        <a:p>
          <a:endParaRPr lang="ru-RU"/>
        </a:p>
      </dgm:t>
    </dgm:pt>
    <dgm:pt modelId="{70893371-6ACE-4EFE-9E77-8435C4366297}" type="sibTrans" cxnId="{BCE85E4D-C1BB-4273-8B9C-EB4FCD850264}">
      <dgm:prSet/>
      <dgm:spPr/>
      <dgm:t>
        <a:bodyPr/>
        <a:lstStyle/>
        <a:p>
          <a:endParaRPr lang="ru-RU"/>
        </a:p>
      </dgm:t>
    </dgm:pt>
    <dgm:pt modelId="{91BB4DCC-707C-4A45-B0D0-58815E800EA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Сделал заказ на сайте</a:t>
          </a:r>
          <a:endParaRPr lang="ru-RU" dirty="0"/>
        </a:p>
      </dgm:t>
    </dgm:pt>
    <dgm:pt modelId="{A01195AE-D80E-40CD-9B5A-7B99330F5820}" type="parTrans" cxnId="{6903D9C2-EB46-4FE1-80E6-29E64D851A39}">
      <dgm:prSet/>
      <dgm:spPr/>
      <dgm:t>
        <a:bodyPr/>
        <a:lstStyle/>
        <a:p>
          <a:endParaRPr lang="ru-RU"/>
        </a:p>
      </dgm:t>
    </dgm:pt>
    <dgm:pt modelId="{336DDEA5-CA05-4F34-BCED-ADBCE371641D}" type="sibTrans" cxnId="{6903D9C2-EB46-4FE1-80E6-29E64D851A39}">
      <dgm:prSet/>
      <dgm:spPr/>
      <dgm:t>
        <a:bodyPr/>
        <a:lstStyle/>
        <a:p>
          <a:endParaRPr lang="ru-RU"/>
        </a:p>
      </dgm:t>
    </dgm:pt>
    <dgm:pt modelId="{9F51A5BE-B06A-433A-B53C-9A9ABAA227CC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Позвонил уточнить увидели ли заказ</a:t>
          </a:r>
          <a:endParaRPr lang="ru-RU" dirty="0"/>
        </a:p>
      </dgm:t>
    </dgm:pt>
    <dgm:pt modelId="{1B6D41B6-CC11-49DF-A45C-AC3CD9D883EA}" type="parTrans" cxnId="{09B0D483-46E5-4AEA-9FC5-5303CA46C84C}">
      <dgm:prSet/>
      <dgm:spPr/>
      <dgm:t>
        <a:bodyPr/>
        <a:lstStyle/>
        <a:p>
          <a:endParaRPr lang="ru-RU"/>
        </a:p>
      </dgm:t>
    </dgm:pt>
    <dgm:pt modelId="{3C696A07-EC5D-4DC1-AE9E-00F2F247D25E}" type="sibTrans" cxnId="{09B0D483-46E5-4AEA-9FC5-5303CA46C84C}">
      <dgm:prSet/>
      <dgm:spPr/>
      <dgm:t>
        <a:bodyPr/>
        <a:lstStyle/>
        <a:p>
          <a:endParaRPr lang="ru-RU"/>
        </a:p>
      </dgm:t>
    </dgm:pt>
    <dgm:pt modelId="{0B7922E1-2047-4BC0-A5C6-4B7B17314570}">
      <dgm:prSet phldrT="[Текст]"/>
      <dgm:spPr/>
      <dgm:t>
        <a:bodyPr/>
        <a:lstStyle/>
        <a:p>
          <a:r>
            <a:rPr lang="ru-RU" dirty="0" smtClean="0"/>
            <a:t>Зашел напрямую</a:t>
          </a:r>
          <a:endParaRPr lang="ru-RU" dirty="0"/>
        </a:p>
      </dgm:t>
    </dgm:pt>
    <dgm:pt modelId="{C3AFF016-C4BB-45E3-BB50-890AED55EE63}" type="parTrans" cxnId="{528CFCE6-BDEC-43D5-A7B2-8F7F753F55C8}">
      <dgm:prSet/>
      <dgm:spPr/>
      <dgm:t>
        <a:bodyPr/>
        <a:lstStyle/>
        <a:p>
          <a:endParaRPr lang="ru-RU"/>
        </a:p>
      </dgm:t>
    </dgm:pt>
    <dgm:pt modelId="{C875D74E-D286-435A-A9EB-F4269984AC6A}" type="sibTrans" cxnId="{528CFCE6-BDEC-43D5-A7B2-8F7F753F55C8}">
      <dgm:prSet/>
      <dgm:spPr/>
      <dgm:t>
        <a:bodyPr/>
        <a:lstStyle/>
        <a:p>
          <a:endParaRPr lang="ru-RU"/>
        </a:p>
      </dgm:t>
    </dgm:pt>
    <dgm:pt modelId="{AD9EC65F-A8E8-4C72-BDAE-71FA059AF5A2}">
      <dgm:prSet phldrT="[Текст]"/>
      <dgm:spPr/>
      <dgm:t>
        <a:bodyPr/>
        <a:lstStyle/>
        <a:p>
          <a:r>
            <a:rPr lang="ru-RU" dirty="0" smtClean="0"/>
            <a:t>Вернулся на сайт из закладок</a:t>
          </a:r>
          <a:endParaRPr lang="ru-RU" dirty="0"/>
        </a:p>
      </dgm:t>
    </dgm:pt>
    <dgm:pt modelId="{4B7B7135-35BD-4247-913B-05996A1D2FBF}" type="parTrans" cxnId="{99AF92CC-215D-47A3-BAA5-16CD10CAC29E}">
      <dgm:prSet/>
      <dgm:spPr/>
      <dgm:t>
        <a:bodyPr/>
        <a:lstStyle/>
        <a:p>
          <a:endParaRPr lang="ru-RU"/>
        </a:p>
      </dgm:t>
    </dgm:pt>
    <dgm:pt modelId="{8A44C20E-73C8-44AF-AB23-AFCB1F0CCF5B}" type="sibTrans" cxnId="{99AF92CC-215D-47A3-BAA5-16CD10CAC29E}">
      <dgm:prSet/>
      <dgm:spPr/>
      <dgm:t>
        <a:bodyPr/>
        <a:lstStyle/>
        <a:p>
          <a:endParaRPr lang="ru-RU"/>
        </a:p>
      </dgm:t>
    </dgm:pt>
    <dgm:pt modelId="{7E3D8230-6AC9-472F-A7D7-4D26F3129127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Позвонил уточнить про доставку</a:t>
          </a:r>
          <a:endParaRPr lang="ru-RU" dirty="0"/>
        </a:p>
      </dgm:t>
    </dgm:pt>
    <dgm:pt modelId="{97278501-5A11-46A9-BB49-29220D068643}" type="parTrans" cxnId="{492105B0-39C7-49F5-ABE6-A47B96897E76}">
      <dgm:prSet/>
      <dgm:spPr/>
      <dgm:t>
        <a:bodyPr/>
        <a:lstStyle/>
        <a:p>
          <a:endParaRPr lang="ru-RU"/>
        </a:p>
      </dgm:t>
    </dgm:pt>
    <dgm:pt modelId="{9F2DA14E-7CEC-42A9-A8BB-05BCE5EBE2E6}" type="sibTrans" cxnId="{492105B0-39C7-49F5-ABE6-A47B96897E76}">
      <dgm:prSet/>
      <dgm:spPr/>
      <dgm:t>
        <a:bodyPr/>
        <a:lstStyle/>
        <a:p>
          <a:endParaRPr lang="ru-RU"/>
        </a:p>
      </dgm:t>
    </dgm:pt>
    <dgm:pt modelId="{3923730A-909B-4722-B6C4-A5DBF9E2337F}">
      <dgm:prSet phldrT="[Текст]"/>
      <dgm:spPr/>
      <dgm:t>
        <a:bodyPr/>
        <a:lstStyle/>
        <a:p>
          <a:r>
            <a:rPr lang="ru-RU" dirty="0" smtClean="0"/>
            <a:t>Пришел выбрать аксессуары</a:t>
          </a:r>
          <a:endParaRPr lang="ru-RU" dirty="0"/>
        </a:p>
      </dgm:t>
    </dgm:pt>
    <dgm:pt modelId="{A4DF292A-3B90-440F-973E-5C4CD360BAD9}" type="parTrans" cxnId="{363E019F-9AE8-40F2-8793-83CE805852CC}">
      <dgm:prSet/>
      <dgm:spPr/>
      <dgm:t>
        <a:bodyPr/>
        <a:lstStyle/>
        <a:p>
          <a:endParaRPr lang="ru-RU"/>
        </a:p>
      </dgm:t>
    </dgm:pt>
    <dgm:pt modelId="{5B62B1E3-7440-4B05-8B76-3DB42F8472F1}" type="sibTrans" cxnId="{363E019F-9AE8-40F2-8793-83CE805852CC}">
      <dgm:prSet/>
      <dgm:spPr/>
      <dgm:t>
        <a:bodyPr/>
        <a:lstStyle/>
        <a:p>
          <a:endParaRPr lang="ru-RU"/>
        </a:p>
      </dgm:t>
    </dgm:pt>
    <dgm:pt modelId="{4D31BA2F-C779-41C5-906E-E4B923A981BB}">
      <dgm:prSet phldrT="[Текст]"/>
      <dgm:spPr/>
      <dgm:t>
        <a:bodyPr/>
        <a:lstStyle/>
        <a:p>
          <a:r>
            <a:rPr lang="ru-RU" dirty="0" smtClean="0"/>
            <a:t>….</a:t>
          </a:r>
          <a:endParaRPr lang="ru-RU" dirty="0"/>
        </a:p>
      </dgm:t>
    </dgm:pt>
    <dgm:pt modelId="{AF9EA1AE-3B9E-419D-85A0-DFF5EFB2E32C}" type="parTrans" cxnId="{C985B38D-C6F5-45B4-89B7-BA34440ABF9E}">
      <dgm:prSet/>
      <dgm:spPr/>
      <dgm:t>
        <a:bodyPr/>
        <a:lstStyle/>
        <a:p>
          <a:endParaRPr lang="ru-RU"/>
        </a:p>
      </dgm:t>
    </dgm:pt>
    <dgm:pt modelId="{704BD7A0-7569-42C2-9BE9-5E67478A18F3}" type="sibTrans" cxnId="{C985B38D-C6F5-45B4-89B7-BA34440ABF9E}">
      <dgm:prSet/>
      <dgm:spPr/>
      <dgm:t>
        <a:bodyPr/>
        <a:lstStyle/>
        <a:p>
          <a:endParaRPr lang="ru-RU"/>
        </a:p>
      </dgm:t>
    </dgm:pt>
    <dgm:pt modelId="{4C6261A3-CDAE-4C64-B3CB-602141ACE5BE}">
      <dgm:prSet phldrT="[Текст]"/>
      <dgm:spPr/>
      <dgm:t>
        <a:bodyPr/>
        <a:lstStyle/>
        <a:p>
          <a:r>
            <a:rPr lang="ru-RU" dirty="0" smtClean="0"/>
            <a:t>Опять пришел через поиск</a:t>
          </a:r>
          <a:endParaRPr lang="ru-RU" dirty="0"/>
        </a:p>
      </dgm:t>
    </dgm:pt>
    <dgm:pt modelId="{A525ED7E-C2D2-4B86-A55D-6783DB7A8A02}" type="parTrans" cxnId="{E1470541-AE8D-4A55-8A63-D7CD71CB70E7}">
      <dgm:prSet/>
      <dgm:spPr/>
      <dgm:t>
        <a:bodyPr/>
        <a:lstStyle/>
        <a:p>
          <a:endParaRPr lang="ru-RU"/>
        </a:p>
      </dgm:t>
    </dgm:pt>
    <dgm:pt modelId="{D383D00E-169A-4B88-9FF7-BD1D24E27EF7}" type="sibTrans" cxnId="{E1470541-AE8D-4A55-8A63-D7CD71CB70E7}">
      <dgm:prSet/>
      <dgm:spPr/>
      <dgm:t>
        <a:bodyPr/>
        <a:lstStyle/>
        <a:p>
          <a:endParaRPr lang="ru-RU"/>
        </a:p>
      </dgm:t>
    </dgm:pt>
    <dgm:pt modelId="{98E73264-1777-45CA-90D9-C7ACE53D3F3B}" type="pres">
      <dgm:prSet presAssocID="{296E9E37-C81B-4A6D-85DA-2774FCB5FA7B}" presName="diagram" presStyleCnt="0">
        <dgm:presLayoutVars>
          <dgm:dir/>
          <dgm:resizeHandles val="exact"/>
        </dgm:presLayoutVars>
      </dgm:prSet>
      <dgm:spPr/>
    </dgm:pt>
    <dgm:pt modelId="{B462B69A-B839-429F-B3FE-1484BBECD613}" type="pres">
      <dgm:prSet presAssocID="{4B96C9FB-87E9-49FD-A680-DF83DA6A277E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AE81B-D5FC-4D05-AF8A-529EE1667CAA}" type="pres">
      <dgm:prSet presAssocID="{2F521619-476C-4770-AFBD-2305207E0438}" presName="sibTrans" presStyleLbl="sibTrans2D1" presStyleIdx="0" presStyleCnt="11"/>
      <dgm:spPr/>
    </dgm:pt>
    <dgm:pt modelId="{37F84812-C1B6-440F-B89F-9870EF6630C8}" type="pres">
      <dgm:prSet presAssocID="{2F521619-476C-4770-AFBD-2305207E0438}" presName="connectorText" presStyleLbl="sibTrans2D1" presStyleIdx="0" presStyleCnt="11"/>
      <dgm:spPr/>
    </dgm:pt>
    <dgm:pt modelId="{616F913C-B0F6-4E5A-A999-859967363B36}" type="pres">
      <dgm:prSet presAssocID="{F1C44E14-35DA-43AF-AA7C-3146CC2BBB91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BCEC0-9DA3-44BB-97D8-40DCA026A166}" type="pres">
      <dgm:prSet presAssocID="{5A03BF45-ADD9-4980-8154-45920C157E3B}" presName="sibTrans" presStyleLbl="sibTrans2D1" presStyleIdx="1" presStyleCnt="11"/>
      <dgm:spPr/>
    </dgm:pt>
    <dgm:pt modelId="{0BAAD19A-E26C-4A49-90B5-8CC01C7B114E}" type="pres">
      <dgm:prSet presAssocID="{5A03BF45-ADD9-4980-8154-45920C157E3B}" presName="connectorText" presStyleLbl="sibTrans2D1" presStyleIdx="1" presStyleCnt="11"/>
      <dgm:spPr/>
    </dgm:pt>
    <dgm:pt modelId="{34BD54BA-9E63-4E34-BFFC-1AB34DCD52FE}" type="pres">
      <dgm:prSet presAssocID="{86428540-9909-4491-97DD-09D94C2F7C0B}" presName="node" presStyleLbl="node1" presStyleIdx="2" presStyleCnt="12">
        <dgm:presLayoutVars>
          <dgm:bulletEnabled val="1"/>
        </dgm:presLayoutVars>
      </dgm:prSet>
      <dgm:spPr/>
    </dgm:pt>
    <dgm:pt modelId="{8D2FCE0C-DB14-4BDC-8539-FECC712AE837}" type="pres">
      <dgm:prSet presAssocID="{31373723-8260-4BB4-9885-06041DBE4DA4}" presName="sibTrans" presStyleLbl="sibTrans2D1" presStyleIdx="2" presStyleCnt="11"/>
      <dgm:spPr/>
    </dgm:pt>
    <dgm:pt modelId="{0E3DDB72-16F1-4A2A-8056-1C3BF88FE5A4}" type="pres">
      <dgm:prSet presAssocID="{31373723-8260-4BB4-9885-06041DBE4DA4}" presName="connectorText" presStyleLbl="sibTrans2D1" presStyleIdx="2" presStyleCnt="11"/>
      <dgm:spPr/>
    </dgm:pt>
    <dgm:pt modelId="{5C74EC45-9512-4C04-A219-862348340268}" type="pres">
      <dgm:prSet presAssocID="{DE32277B-974D-477E-9847-96758FFFC84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8EBFE-54CE-42E7-A9E9-8B65858D7B65}" type="pres">
      <dgm:prSet presAssocID="{70893371-6ACE-4EFE-9E77-8435C4366297}" presName="sibTrans" presStyleLbl="sibTrans2D1" presStyleIdx="3" presStyleCnt="11"/>
      <dgm:spPr/>
    </dgm:pt>
    <dgm:pt modelId="{8681CA24-9644-467F-84C7-1EB86849ACA4}" type="pres">
      <dgm:prSet presAssocID="{70893371-6ACE-4EFE-9E77-8435C4366297}" presName="connectorText" presStyleLbl="sibTrans2D1" presStyleIdx="3" presStyleCnt="11"/>
      <dgm:spPr/>
    </dgm:pt>
    <dgm:pt modelId="{BAB265CA-6EF2-443D-8306-FC8E97C63A4B}" type="pres">
      <dgm:prSet presAssocID="{0B7922E1-2047-4BC0-A5C6-4B7B17314570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6D07D-D69C-48C3-A338-19AA3BBFA912}" type="pres">
      <dgm:prSet presAssocID="{C875D74E-D286-435A-A9EB-F4269984AC6A}" presName="sibTrans" presStyleLbl="sibTrans2D1" presStyleIdx="4" presStyleCnt="11"/>
      <dgm:spPr/>
    </dgm:pt>
    <dgm:pt modelId="{2EFFDF70-E4C4-4EC8-8303-8E2D0D5F7B07}" type="pres">
      <dgm:prSet presAssocID="{C875D74E-D286-435A-A9EB-F4269984AC6A}" presName="connectorText" presStyleLbl="sibTrans2D1" presStyleIdx="4" presStyleCnt="11"/>
      <dgm:spPr/>
    </dgm:pt>
    <dgm:pt modelId="{EC072B02-ABB8-488B-A218-DF86F0DC0407}" type="pres">
      <dgm:prSet presAssocID="{91BB4DCC-707C-4A45-B0D0-58815E800EAE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3D891-F6BA-4082-8073-588405906804}" type="pres">
      <dgm:prSet presAssocID="{336DDEA5-CA05-4F34-BCED-ADBCE371641D}" presName="sibTrans" presStyleLbl="sibTrans2D1" presStyleIdx="5" presStyleCnt="11"/>
      <dgm:spPr/>
    </dgm:pt>
    <dgm:pt modelId="{0D9989A8-B71E-4E58-91DB-32D21902094F}" type="pres">
      <dgm:prSet presAssocID="{336DDEA5-CA05-4F34-BCED-ADBCE371641D}" presName="connectorText" presStyleLbl="sibTrans2D1" presStyleIdx="5" presStyleCnt="11"/>
      <dgm:spPr/>
    </dgm:pt>
    <dgm:pt modelId="{40FFC357-41B0-4879-B506-F1BB21FFFBE1}" type="pres">
      <dgm:prSet presAssocID="{9F51A5BE-B06A-433A-B53C-9A9ABAA227CC}" presName="node" presStyleLbl="node1" presStyleIdx="6" presStyleCnt="12">
        <dgm:presLayoutVars>
          <dgm:bulletEnabled val="1"/>
        </dgm:presLayoutVars>
      </dgm:prSet>
      <dgm:spPr/>
    </dgm:pt>
    <dgm:pt modelId="{B7CE9BEF-5014-4358-86C5-984D7CF045B5}" type="pres">
      <dgm:prSet presAssocID="{3C696A07-EC5D-4DC1-AE9E-00F2F247D25E}" presName="sibTrans" presStyleLbl="sibTrans2D1" presStyleIdx="6" presStyleCnt="11"/>
      <dgm:spPr/>
    </dgm:pt>
    <dgm:pt modelId="{1FA0AF8C-AC83-4A64-B76D-7A0284FFD604}" type="pres">
      <dgm:prSet presAssocID="{3C696A07-EC5D-4DC1-AE9E-00F2F247D25E}" presName="connectorText" presStyleLbl="sibTrans2D1" presStyleIdx="6" presStyleCnt="11"/>
      <dgm:spPr/>
    </dgm:pt>
    <dgm:pt modelId="{429D5F1D-B52C-41C0-BB93-3EE5EA076ACB}" type="pres">
      <dgm:prSet presAssocID="{AD9EC65F-A8E8-4C72-BDAE-71FA059AF5A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7D119-B92C-4569-8E96-D43878FF94CB}" type="pres">
      <dgm:prSet presAssocID="{8A44C20E-73C8-44AF-AB23-AFCB1F0CCF5B}" presName="sibTrans" presStyleLbl="sibTrans2D1" presStyleIdx="7" presStyleCnt="11"/>
      <dgm:spPr/>
    </dgm:pt>
    <dgm:pt modelId="{136A21EE-2394-4029-90A7-57A4FB3E47E4}" type="pres">
      <dgm:prSet presAssocID="{8A44C20E-73C8-44AF-AB23-AFCB1F0CCF5B}" presName="connectorText" presStyleLbl="sibTrans2D1" presStyleIdx="7" presStyleCnt="11"/>
      <dgm:spPr/>
    </dgm:pt>
    <dgm:pt modelId="{54CDC012-51CB-435A-8B18-E1024AEBBCA5}" type="pres">
      <dgm:prSet presAssocID="{7E3D8230-6AC9-472F-A7D7-4D26F3129127}" presName="node" presStyleLbl="node1" presStyleIdx="8" presStyleCnt="12">
        <dgm:presLayoutVars>
          <dgm:bulletEnabled val="1"/>
        </dgm:presLayoutVars>
      </dgm:prSet>
      <dgm:spPr/>
    </dgm:pt>
    <dgm:pt modelId="{FC56E162-6DAE-4A78-BA80-EDA295F710C4}" type="pres">
      <dgm:prSet presAssocID="{9F2DA14E-7CEC-42A9-A8BB-05BCE5EBE2E6}" presName="sibTrans" presStyleLbl="sibTrans2D1" presStyleIdx="8" presStyleCnt="11"/>
      <dgm:spPr/>
    </dgm:pt>
    <dgm:pt modelId="{C5C34F59-7EFD-4E6E-9D75-DE694823FE7E}" type="pres">
      <dgm:prSet presAssocID="{9F2DA14E-7CEC-42A9-A8BB-05BCE5EBE2E6}" presName="connectorText" presStyleLbl="sibTrans2D1" presStyleIdx="8" presStyleCnt="11"/>
      <dgm:spPr/>
    </dgm:pt>
    <dgm:pt modelId="{D80118C0-FB6C-4185-9853-E251C303826C}" type="pres">
      <dgm:prSet presAssocID="{3923730A-909B-4722-B6C4-A5DBF9E2337F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E0AA1-12FD-47EF-A947-8778518F7F9D}" type="pres">
      <dgm:prSet presAssocID="{5B62B1E3-7440-4B05-8B76-3DB42F8472F1}" presName="sibTrans" presStyleLbl="sibTrans2D1" presStyleIdx="9" presStyleCnt="11"/>
      <dgm:spPr/>
    </dgm:pt>
    <dgm:pt modelId="{4C2DF151-5EF0-423A-893D-C5C508A98833}" type="pres">
      <dgm:prSet presAssocID="{5B62B1E3-7440-4B05-8B76-3DB42F8472F1}" presName="connectorText" presStyleLbl="sibTrans2D1" presStyleIdx="9" presStyleCnt="11"/>
      <dgm:spPr/>
    </dgm:pt>
    <dgm:pt modelId="{6EFC22D2-E7FB-4A3A-8FF5-B10927527FFA}" type="pres">
      <dgm:prSet presAssocID="{4D31BA2F-C779-41C5-906E-E4B923A981BB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C3BA0-80B8-4EF7-92ED-E7592B462D55}" type="pres">
      <dgm:prSet presAssocID="{704BD7A0-7569-42C2-9BE9-5E67478A18F3}" presName="sibTrans" presStyleLbl="sibTrans2D1" presStyleIdx="10" presStyleCnt="11"/>
      <dgm:spPr/>
    </dgm:pt>
    <dgm:pt modelId="{88F9F6A6-7C1D-4074-A515-1996606D1432}" type="pres">
      <dgm:prSet presAssocID="{704BD7A0-7569-42C2-9BE9-5E67478A18F3}" presName="connectorText" presStyleLbl="sibTrans2D1" presStyleIdx="10" presStyleCnt="11"/>
      <dgm:spPr/>
    </dgm:pt>
    <dgm:pt modelId="{3D8886C7-DE74-40A2-B7D3-7AE925C4B144}" type="pres">
      <dgm:prSet presAssocID="{4C6261A3-CDAE-4C64-B3CB-602141ACE5BE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E98D9-FFDF-4DC4-9FA6-B717ED939560}" type="presOf" srcId="{704BD7A0-7569-42C2-9BE9-5E67478A18F3}" destId="{88F9F6A6-7C1D-4074-A515-1996606D1432}" srcOrd="1" destOrd="0" presId="urn:microsoft.com/office/officeart/2005/8/layout/process5"/>
    <dgm:cxn modelId="{C6757EF5-F7F4-44F2-A6D0-5AA68AA849A4}" type="presOf" srcId="{31373723-8260-4BB4-9885-06041DBE4DA4}" destId="{8D2FCE0C-DB14-4BDC-8539-FECC712AE837}" srcOrd="0" destOrd="0" presId="urn:microsoft.com/office/officeart/2005/8/layout/process5"/>
    <dgm:cxn modelId="{53167161-B532-4A07-B389-A1FB45307469}" srcId="{296E9E37-C81B-4A6D-85DA-2774FCB5FA7B}" destId="{86428540-9909-4491-97DD-09D94C2F7C0B}" srcOrd="2" destOrd="0" parTransId="{B4398ABE-08EF-4C7E-8FD6-20673F61456B}" sibTransId="{31373723-8260-4BB4-9885-06041DBE4DA4}"/>
    <dgm:cxn modelId="{40C27250-E823-4B3F-A185-CEF0487286BC}" type="presOf" srcId="{70893371-6ACE-4EFE-9E77-8435C4366297}" destId="{8681CA24-9644-467F-84C7-1EB86849ACA4}" srcOrd="1" destOrd="0" presId="urn:microsoft.com/office/officeart/2005/8/layout/process5"/>
    <dgm:cxn modelId="{F3E09A5D-4DD1-4AEE-A394-F0AEE8CE8E78}" type="presOf" srcId="{4B96C9FB-87E9-49FD-A680-DF83DA6A277E}" destId="{B462B69A-B839-429F-B3FE-1484BBECD613}" srcOrd="0" destOrd="0" presId="urn:microsoft.com/office/officeart/2005/8/layout/process5"/>
    <dgm:cxn modelId="{FB1282E4-FEE6-476D-9AAA-2B8236F81834}" type="presOf" srcId="{31373723-8260-4BB4-9885-06041DBE4DA4}" destId="{0E3DDB72-16F1-4A2A-8056-1C3BF88FE5A4}" srcOrd="1" destOrd="0" presId="urn:microsoft.com/office/officeart/2005/8/layout/process5"/>
    <dgm:cxn modelId="{99AF92CC-215D-47A3-BAA5-16CD10CAC29E}" srcId="{296E9E37-C81B-4A6D-85DA-2774FCB5FA7B}" destId="{AD9EC65F-A8E8-4C72-BDAE-71FA059AF5A2}" srcOrd="7" destOrd="0" parTransId="{4B7B7135-35BD-4247-913B-05996A1D2FBF}" sibTransId="{8A44C20E-73C8-44AF-AB23-AFCB1F0CCF5B}"/>
    <dgm:cxn modelId="{1DF40C69-BB92-4F04-A817-76C643A7B689}" type="presOf" srcId="{C875D74E-D286-435A-A9EB-F4269984AC6A}" destId="{7CE6D07D-D69C-48C3-A338-19AA3BBFA912}" srcOrd="0" destOrd="0" presId="urn:microsoft.com/office/officeart/2005/8/layout/process5"/>
    <dgm:cxn modelId="{363E019F-9AE8-40F2-8793-83CE805852CC}" srcId="{296E9E37-C81B-4A6D-85DA-2774FCB5FA7B}" destId="{3923730A-909B-4722-B6C4-A5DBF9E2337F}" srcOrd="9" destOrd="0" parTransId="{A4DF292A-3B90-440F-973E-5C4CD360BAD9}" sibTransId="{5B62B1E3-7440-4B05-8B76-3DB42F8472F1}"/>
    <dgm:cxn modelId="{1E60C77A-D85D-4F53-9FC5-898062656DCE}" type="presOf" srcId="{5A03BF45-ADD9-4980-8154-45920C157E3B}" destId="{0BAAD19A-E26C-4A49-90B5-8CC01C7B114E}" srcOrd="1" destOrd="0" presId="urn:microsoft.com/office/officeart/2005/8/layout/process5"/>
    <dgm:cxn modelId="{3390B9B7-2387-49EE-B429-4A025EC97108}" type="presOf" srcId="{9F2DA14E-7CEC-42A9-A8BB-05BCE5EBE2E6}" destId="{FC56E162-6DAE-4A78-BA80-EDA295F710C4}" srcOrd="0" destOrd="0" presId="urn:microsoft.com/office/officeart/2005/8/layout/process5"/>
    <dgm:cxn modelId="{670FA55E-CE13-4EC1-B884-A57EF83AC077}" type="presOf" srcId="{8A44C20E-73C8-44AF-AB23-AFCB1F0CCF5B}" destId="{70E7D119-B92C-4569-8E96-D43878FF94CB}" srcOrd="0" destOrd="0" presId="urn:microsoft.com/office/officeart/2005/8/layout/process5"/>
    <dgm:cxn modelId="{4DF812DD-275C-46BE-B0A3-80ABB0C8D71D}" type="presOf" srcId="{0B7922E1-2047-4BC0-A5C6-4B7B17314570}" destId="{BAB265CA-6EF2-443D-8306-FC8E97C63A4B}" srcOrd="0" destOrd="0" presId="urn:microsoft.com/office/officeart/2005/8/layout/process5"/>
    <dgm:cxn modelId="{6331DA18-EB59-4B5D-90B4-C96388DD6A7C}" type="presOf" srcId="{3923730A-909B-4722-B6C4-A5DBF9E2337F}" destId="{D80118C0-FB6C-4185-9853-E251C303826C}" srcOrd="0" destOrd="0" presId="urn:microsoft.com/office/officeart/2005/8/layout/process5"/>
    <dgm:cxn modelId="{4F7573C4-23C9-4F1F-A483-E156E969980A}" type="presOf" srcId="{7E3D8230-6AC9-472F-A7D7-4D26F3129127}" destId="{54CDC012-51CB-435A-8B18-E1024AEBBCA5}" srcOrd="0" destOrd="0" presId="urn:microsoft.com/office/officeart/2005/8/layout/process5"/>
    <dgm:cxn modelId="{D5B150FA-69B9-456B-9BA4-5C3E9DBF956A}" type="presOf" srcId="{2F521619-476C-4770-AFBD-2305207E0438}" destId="{955AE81B-D5FC-4D05-AF8A-529EE1667CAA}" srcOrd="0" destOrd="0" presId="urn:microsoft.com/office/officeart/2005/8/layout/process5"/>
    <dgm:cxn modelId="{BA9CB42C-2145-44AD-9F77-EF40F6AB3EE3}" type="presOf" srcId="{704BD7A0-7569-42C2-9BE9-5E67478A18F3}" destId="{BF6C3BA0-80B8-4EF7-92ED-E7592B462D55}" srcOrd="0" destOrd="0" presId="urn:microsoft.com/office/officeart/2005/8/layout/process5"/>
    <dgm:cxn modelId="{7FD442EE-35F7-4708-96E6-2798FD691FE9}" type="presOf" srcId="{2F521619-476C-4770-AFBD-2305207E0438}" destId="{37F84812-C1B6-440F-B89F-9870EF6630C8}" srcOrd="1" destOrd="0" presId="urn:microsoft.com/office/officeart/2005/8/layout/process5"/>
    <dgm:cxn modelId="{EF00330E-92CF-4216-94DA-29F23D701E23}" type="presOf" srcId="{3C696A07-EC5D-4DC1-AE9E-00F2F247D25E}" destId="{1FA0AF8C-AC83-4A64-B76D-7A0284FFD604}" srcOrd="1" destOrd="0" presId="urn:microsoft.com/office/officeart/2005/8/layout/process5"/>
    <dgm:cxn modelId="{2A07BCD3-88D7-4BCF-BDA5-26AAE49F3B31}" type="presOf" srcId="{AD9EC65F-A8E8-4C72-BDAE-71FA059AF5A2}" destId="{429D5F1D-B52C-41C0-BB93-3EE5EA076ACB}" srcOrd="0" destOrd="0" presId="urn:microsoft.com/office/officeart/2005/8/layout/process5"/>
    <dgm:cxn modelId="{132DD43A-1A8C-4ADD-9A5C-DD9C9251C24A}" srcId="{296E9E37-C81B-4A6D-85DA-2774FCB5FA7B}" destId="{4B96C9FB-87E9-49FD-A680-DF83DA6A277E}" srcOrd="0" destOrd="0" parTransId="{FE31C375-BDF5-4111-99B0-030429D504FC}" sibTransId="{2F521619-476C-4770-AFBD-2305207E0438}"/>
    <dgm:cxn modelId="{38E65B68-ED59-4D33-ADE2-AA8BACE155F2}" type="presOf" srcId="{5B62B1E3-7440-4B05-8B76-3DB42F8472F1}" destId="{408E0AA1-12FD-47EF-A947-8778518F7F9D}" srcOrd="0" destOrd="0" presId="urn:microsoft.com/office/officeart/2005/8/layout/process5"/>
    <dgm:cxn modelId="{814D9390-3264-41F2-A19E-768B61A74490}" type="presOf" srcId="{5B62B1E3-7440-4B05-8B76-3DB42F8472F1}" destId="{4C2DF151-5EF0-423A-893D-C5C508A98833}" srcOrd="1" destOrd="0" presId="urn:microsoft.com/office/officeart/2005/8/layout/process5"/>
    <dgm:cxn modelId="{079561E8-9A66-4A07-9736-1CE178F62D7B}" type="presOf" srcId="{DE32277B-974D-477E-9847-96758FFFC848}" destId="{5C74EC45-9512-4C04-A219-862348340268}" srcOrd="0" destOrd="0" presId="urn:microsoft.com/office/officeart/2005/8/layout/process5"/>
    <dgm:cxn modelId="{472E67A7-9FBA-4F44-95FB-96F029920307}" type="presOf" srcId="{336DDEA5-CA05-4F34-BCED-ADBCE371641D}" destId="{0D9989A8-B71E-4E58-91DB-32D21902094F}" srcOrd="1" destOrd="0" presId="urn:microsoft.com/office/officeart/2005/8/layout/process5"/>
    <dgm:cxn modelId="{950E1DE1-E635-41DA-98BF-767C3154FEE1}" type="presOf" srcId="{8A44C20E-73C8-44AF-AB23-AFCB1F0CCF5B}" destId="{136A21EE-2394-4029-90A7-57A4FB3E47E4}" srcOrd="1" destOrd="0" presId="urn:microsoft.com/office/officeart/2005/8/layout/process5"/>
    <dgm:cxn modelId="{62C81B9E-689F-45C1-A490-B8F88E676BF3}" type="presOf" srcId="{86428540-9909-4491-97DD-09D94C2F7C0B}" destId="{34BD54BA-9E63-4E34-BFFC-1AB34DCD52FE}" srcOrd="0" destOrd="0" presId="urn:microsoft.com/office/officeart/2005/8/layout/process5"/>
    <dgm:cxn modelId="{B654C757-4C83-4B7C-A2CC-6EB2FF38D2E6}" type="presOf" srcId="{9F2DA14E-7CEC-42A9-A8BB-05BCE5EBE2E6}" destId="{C5C34F59-7EFD-4E6E-9D75-DE694823FE7E}" srcOrd="1" destOrd="0" presId="urn:microsoft.com/office/officeart/2005/8/layout/process5"/>
    <dgm:cxn modelId="{E1470541-AE8D-4A55-8A63-D7CD71CB70E7}" srcId="{296E9E37-C81B-4A6D-85DA-2774FCB5FA7B}" destId="{4C6261A3-CDAE-4C64-B3CB-602141ACE5BE}" srcOrd="11" destOrd="0" parTransId="{A525ED7E-C2D2-4B86-A55D-6783DB7A8A02}" sibTransId="{D383D00E-169A-4B88-9FF7-BD1D24E27EF7}"/>
    <dgm:cxn modelId="{D92C5EDF-776F-416B-BAD9-EB8FC046AB1B}" type="presOf" srcId="{4C6261A3-CDAE-4C64-B3CB-602141ACE5BE}" destId="{3D8886C7-DE74-40A2-B7D3-7AE925C4B144}" srcOrd="0" destOrd="0" presId="urn:microsoft.com/office/officeart/2005/8/layout/process5"/>
    <dgm:cxn modelId="{6903D9C2-EB46-4FE1-80E6-29E64D851A39}" srcId="{296E9E37-C81B-4A6D-85DA-2774FCB5FA7B}" destId="{91BB4DCC-707C-4A45-B0D0-58815E800EAE}" srcOrd="5" destOrd="0" parTransId="{A01195AE-D80E-40CD-9B5A-7B99330F5820}" sibTransId="{336DDEA5-CA05-4F34-BCED-ADBCE371641D}"/>
    <dgm:cxn modelId="{492105B0-39C7-49F5-ABE6-A47B96897E76}" srcId="{296E9E37-C81B-4A6D-85DA-2774FCB5FA7B}" destId="{7E3D8230-6AC9-472F-A7D7-4D26F3129127}" srcOrd="8" destOrd="0" parTransId="{97278501-5A11-46A9-BB49-29220D068643}" sibTransId="{9F2DA14E-7CEC-42A9-A8BB-05BCE5EBE2E6}"/>
    <dgm:cxn modelId="{2AB9E46A-CF98-461A-A265-05880CDC8D19}" type="presOf" srcId="{70893371-6ACE-4EFE-9E77-8435C4366297}" destId="{6AC8EBFE-54CE-42E7-A9E9-8B65858D7B65}" srcOrd="0" destOrd="0" presId="urn:microsoft.com/office/officeart/2005/8/layout/process5"/>
    <dgm:cxn modelId="{09B0D483-46E5-4AEA-9FC5-5303CA46C84C}" srcId="{296E9E37-C81B-4A6D-85DA-2774FCB5FA7B}" destId="{9F51A5BE-B06A-433A-B53C-9A9ABAA227CC}" srcOrd="6" destOrd="0" parTransId="{1B6D41B6-CC11-49DF-A45C-AC3CD9D883EA}" sibTransId="{3C696A07-EC5D-4DC1-AE9E-00F2F247D25E}"/>
    <dgm:cxn modelId="{BCE85E4D-C1BB-4273-8B9C-EB4FCD850264}" srcId="{296E9E37-C81B-4A6D-85DA-2774FCB5FA7B}" destId="{DE32277B-974D-477E-9847-96758FFFC848}" srcOrd="3" destOrd="0" parTransId="{EE2AE6C9-B990-46DB-A781-3BF437152FD6}" sibTransId="{70893371-6ACE-4EFE-9E77-8435C4366297}"/>
    <dgm:cxn modelId="{21ABD52B-1F25-4D83-8449-AE937D9A75D5}" type="presOf" srcId="{5A03BF45-ADD9-4980-8154-45920C157E3B}" destId="{C17BCEC0-9DA3-44BB-97D8-40DCA026A166}" srcOrd="0" destOrd="0" presId="urn:microsoft.com/office/officeart/2005/8/layout/process5"/>
    <dgm:cxn modelId="{B3473E1A-3ECF-4681-96B0-DCB34D44AE8B}" type="presOf" srcId="{F1C44E14-35DA-43AF-AA7C-3146CC2BBB91}" destId="{616F913C-B0F6-4E5A-A999-859967363B36}" srcOrd="0" destOrd="0" presId="urn:microsoft.com/office/officeart/2005/8/layout/process5"/>
    <dgm:cxn modelId="{C47B766D-7EDC-4FC3-A52C-324C369F6042}" type="presOf" srcId="{9F51A5BE-B06A-433A-B53C-9A9ABAA227CC}" destId="{40FFC357-41B0-4879-B506-F1BB21FFFBE1}" srcOrd="0" destOrd="0" presId="urn:microsoft.com/office/officeart/2005/8/layout/process5"/>
    <dgm:cxn modelId="{2DD3004B-BEA0-48AF-A9A5-07BFCDD393AA}" type="presOf" srcId="{C875D74E-D286-435A-A9EB-F4269984AC6A}" destId="{2EFFDF70-E4C4-4EC8-8303-8E2D0D5F7B07}" srcOrd="1" destOrd="0" presId="urn:microsoft.com/office/officeart/2005/8/layout/process5"/>
    <dgm:cxn modelId="{528CFCE6-BDEC-43D5-A7B2-8F7F753F55C8}" srcId="{296E9E37-C81B-4A6D-85DA-2774FCB5FA7B}" destId="{0B7922E1-2047-4BC0-A5C6-4B7B17314570}" srcOrd="4" destOrd="0" parTransId="{C3AFF016-C4BB-45E3-BB50-890AED55EE63}" sibTransId="{C875D74E-D286-435A-A9EB-F4269984AC6A}"/>
    <dgm:cxn modelId="{8CE2FFFB-3BC9-48F7-A977-A622F28B41E9}" type="presOf" srcId="{336DDEA5-CA05-4F34-BCED-ADBCE371641D}" destId="{8B43D891-F6BA-4082-8073-588405906804}" srcOrd="0" destOrd="0" presId="urn:microsoft.com/office/officeart/2005/8/layout/process5"/>
    <dgm:cxn modelId="{630856A0-E9DF-4E66-B9CA-981F6F473A27}" type="presOf" srcId="{91BB4DCC-707C-4A45-B0D0-58815E800EAE}" destId="{EC072B02-ABB8-488B-A218-DF86F0DC0407}" srcOrd="0" destOrd="0" presId="urn:microsoft.com/office/officeart/2005/8/layout/process5"/>
    <dgm:cxn modelId="{C985B38D-C6F5-45B4-89B7-BA34440ABF9E}" srcId="{296E9E37-C81B-4A6D-85DA-2774FCB5FA7B}" destId="{4D31BA2F-C779-41C5-906E-E4B923A981BB}" srcOrd="10" destOrd="0" parTransId="{AF9EA1AE-3B9E-419D-85A0-DFF5EFB2E32C}" sibTransId="{704BD7A0-7569-42C2-9BE9-5E67478A18F3}"/>
    <dgm:cxn modelId="{4793F507-2BE0-42CB-9144-5BEF0EBE4488}" srcId="{296E9E37-C81B-4A6D-85DA-2774FCB5FA7B}" destId="{F1C44E14-35DA-43AF-AA7C-3146CC2BBB91}" srcOrd="1" destOrd="0" parTransId="{144E7D70-71AC-47DF-AB87-37E504B95743}" sibTransId="{5A03BF45-ADD9-4980-8154-45920C157E3B}"/>
    <dgm:cxn modelId="{0413E2F8-15F7-47BC-98E5-FEA6E57509B6}" type="presOf" srcId="{296E9E37-C81B-4A6D-85DA-2774FCB5FA7B}" destId="{98E73264-1777-45CA-90D9-C7ACE53D3F3B}" srcOrd="0" destOrd="0" presId="urn:microsoft.com/office/officeart/2005/8/layout/process5"/>
    <dgm:cxn modelId="{ECB7D667-512B-4BE4-97F7-0ABB91379F20}" type="presOf" srcId="{4D31BA2F-C779-41C5-906E-E4B923A981BB}" destId="{6EFC22D2-E7FB-4A3A-8FF5-B10927527FFA}" srcOrd="0" destOrd="0" presId="urn:microsoft.com/office/officeart/2005/8/layout/process5"/>
    <dgm:cxn modelId="{CB4079CA-9245-440B-B576-913C76036515}" type="presOf" srcId="{3C696A07-EC5D-4DC1-AE9E-00F2F247D25E}" destId="{B7CE9BEF-5014-4358-86C5-984D7CF045B5}" srcOrd="0" destOrd="0" presId="urn:microsoft.com/office/officeart/2005/8/layout/process5"/>
    <dgm:cxn modelId="{1FA2C8B9-E300-4F55-9CFD-6216CFD3A743}" type="presParOf" srcId="{98E73264-1777-45CA-90D9-C7ACE53D3F3B}" destId="{B462B69A-B839-429F-B3FE-1484BBECD613}" srcOrd="0" destOrd="0" presId="urn:microsoft.com/office/officeart/2005/8/layout/process5"/>
    <dgm:cxn modelId="{516C243F-FBEC-4ACB-BE1C-4F4121B59B6C}" type="presParOf" srcId="{98E73264-1777-45CA-90D9-C7ACE53D3F3B}" destId="{955AE81B-D5FC-4D05-AF8A-529EE1667CAA}" srcOrd="1" destOrd="0" presId="urn:microsoft.com/office/officeart/2005/8/layout/process5"/>
    <dgm:cxn modelId="{E74AF4C9-58CC-43A9-A795-C2EA37DD643B}" type="presParOf" srcId="{955AE81B-D5FC-4D05-AF8A-529EE1667CAA}" destId="{37F84812-C1B6-440F-B89F-9870EF6630C8}" srcOrd="0" destOrd="0" presId="urn:microsoft.com/office/officeart/2005/8/layout/process5"/>
    <dgm:cxn modelId="{C03A7DA6-C96B-4435-960C-8A20425674C5}" type="presParOf" srcId="{98E73264-1777-45CA-90D9-C7ACE53D3F3B}" destId="{616F913C-B0F6-4E5A-A999-859967363B36}" srcOrd="2" destOrd="0" presId="urn:microsoft.com/office/officeart/2005/8/layout/process5"/>
    <dgm:cxn modelId="{C0948611-00F7-40BD-AE76-B75F0B88A422}" type="presParOf" srcId="{98E73264-1777-45CA-90D9-C7ACE53D3F3B}" destId="{C17BCEC0-9DA3-44BB-97D8-40DCA026A166}" srcOrd="3" destOrd="0" presId="urn:microsoft.com/office/officeart/2005/8/layout/process5"/>
    <dgm:cxn modelId="{A1AF490D-2840-4BD6-8BD7-A32D4B994187}" type="presParOf" srcId="{C17BCEC0-9DA3-44BB-97D8-40DCA026A166}" destId="{0BAAD19A-E26C-4A49-90B5-8CC01C7B114E}" srcOrd="0" destOrd="0" presId="urn:microsoft.com/office/officeart/2005/8/layout/process5"/>
    <dgm:cxn modelId="{EFDB02EE-46FB-4BC0-8CB4-6BEACA6DC931}" type="presParOf" srcId="{98E73264-1777-45CA-90D9-C7ACE53D3F3B}" destId="{34BD54BA-9E63-4E34-BFFC-1AB34DCD52FE}" srcOrd="4" destOrd="0" presId="urn:microsoft.com/office/officeart/2005/8/layout/process5"/>
    <dgm:cxn modelId="{0D183AE5-6149-4D68-A99E-6ED13215167E}" type="presParOf" srcId="{98E73264-1777-45CA-90D9-C7ACE53D3F3B}" destId="{8D2FCE0C-DB14-4BDC-8539-FECC712AE837}" srcOrd="5" destOrd="0" presId="urn:microsoft.com/office/officeart/2005/8/layout/process5"/>
    <dgm:cxn modelId="{FB3ABEEB-7A0B-446F-B10E-AD8581873E27}" type="presParOf" srcId="{8D2FCE0C-DB14-4BDC-8539-FECC712AE837}" destId="{0E3DDB72-16F1-4A2A-8056-1C3BF88FE5A4}" srcOrd="0" destOrd="0" presId="urn:microsoft.com/office/officeart/2005/8/layout/process5"/>
    <dgm:cxn modelId="{34B2BCF3-5ED8-438B-B733-EECE15752CEE}" type="presParOf" srcId="{98E73264-1777-45CA-90D9-C7ACE53D3F3B}" destId="{5C74EC45-9512-4C04-A219-862348340268}" srcOrd="6" destOrd="0" presId="urn:microsoft.com/office/officeart/2005/8/layout/process5"/>
    <dgm:cxn modelId="{CCCA2AC1-10A6-4A22-A63C-435091B6AC0E}" type="presParOf" srcId="{98E73264-1777-45CA-90D9-C7ACE53D3F3B}" destId="{6AC8EBFE-54CE-42E7-A9E9-8B65858D7B65}" srcOrd="7" destOrd="0" presId="urn:microsoft.com/office/officeart/2005/8/layout/process5"/>
    <dgm:cxn modelId="{8DFA1807-3A7B-4BDD-A4DF-508F1E638A23}" type="presParOf" srcId="{6AC8EBFE-54CE-42E7-A9E9-8B65858D7B65}" destId="{8681CA24-9644-467F-84C7-1EB86849ACA4}" srcOrd="0" destOrd="0" presId="urn:microsoft.com/office/officeart/2005/8/layout/process5"/>
    <dgm:cxn modelId="{338AC2AF-F162-4873-AE6C-0B7A287E37DE}" type="presParOf" srcId="{98E73264-1777-45CA-90D9-C7ACE53D3F3B}" destId="{BAB265CA-6EF2-443D-8306-FC8E97C63A4B}" srcOrd="8" destOrd="0" presId="urn:microsoft.com/office/officeart/2005/8/layout/process5"/>
    <dgm:cxn modelId="{831752BB-7314-4590-86B1-B9D94C8E66A5}" type="presParOf" srcId="{98E73264-1777-45CA-90D9-C7ACE53D3F3B}" destId="{7CE6D07D-D69C-48C3-A338-19AA3BBFA912}" srcOrd="9" destOrd="0" presId="urn:microsoft.com/office/officeart/2005/8/layout/process5"/>
    <dgm:cxn modelId="{8807F87F-7958-4124-8D8C-BB01541DDF7D}" type="presParOf" srcId="{7CE6D07D-D69C-48C3-A338-19AA3BBFA912}" destId="{2EFFDF70-E4C4-4EC8-8303-8E2D0D5F7B07}" srcOrd="0" destOrd="0" presId="urn:microsoft.com/office/officeart/2005/8/layout/process5"/>
    <dgm:cxn modelId="{CA60C8BD-6334-4C72-B893-022B0D0C1DB7}" type="presParOf" srcId="{98E73264-1777-45CA-90D9-C7ACE53D3F3B}" destId="{EC072B02-ABB8-488B-A218-DF86F0DC0407}" srcOrd="10" destOrd="0" presId="urn:microsoft.com/office/officeart/2005/8/layout/process5"/>
    <dgm:cxn modelId="{A8DBE4E0-E4BD-42F2-B75C-9587DC6E8801}" type="presParOf" srcId="{98E73264-1777-45CA-90D9-C7ACE53D3F3B}" destId="{8B43D891-F6BA-4082-8073-588405906804}" srcOrd="11" destOrd="0" presId="urn:microsoft.com/office/officeart/2005/8/layout/process5"/>
    <dgm:cxn modelId="{2B931329-90C5-48F3-97DB-4215BF70EC76}" type="presParOf" srcId="{8B43D891-F6BA-4082-8073-588405906804}" destId="{0D9989A8-B71E-4E58-91DB-32D21902094F}" srcOrd="0" destOrd="0" presId="urn:microsoft.com/office/officeart/2005/8/layout/process5"/>
    <dgm:cxn modelId="{A6326D61-2B60-4DD4-86DD-AD67C9D92BBF}" type="presParOf" srcId="{98E73264-1777-45CA-90D9-C7ACE53D3F3B}" destId="{40FFC357-41B0-4879-B506-F1BB21FFFBE1}" srcOrd="12" destOrd="0" presId="urn:microsoft.com/office/officeart/2005/8/layout/process5"/>
    <dgm:cxn modelId="{A49A8F78-D897-461C-8D1E-EC0FAE89F881}" type="presParOf" srcId="{98E73264-1777-45CA-90D9-C7ACE53D3F3B}" destId="{B7CE9BEF-5014-4358-86C5-984D7CF045B5}" srcOrd="13" destOrd="0" presId="urn:microsoft.com/office/officeart/2005/8/layout/process5"/>
    <dgm:cxn modelId="{9159D91E-3C0F-4C48-AC93-E2923AC881F6}" type="presParOf" srcId="{B7CE9BEF-5014-4358-86C5-984D7CF045B5}" destId="{1FA0AF8C-AC83-4A64-B76D-7A0284FFD604}" srcOrd="0" destOrd="0" presId="urn:microsoft.com/office/officeart/2005/8/layout/process5"/>
    <dgm:cxn modelId="{222EE0A9-56AD-4898-A7E4-C8D6F4304D86}" type="presParOf" srcId="{98E73264-1777-45CA-90D9-C7ACE53D3F3B}" destId="{429D5F1D-B52C-41C0-BB93-3EE5EA076ACB}" srcOrd="14" destOrd="0" presId="urn:microsoft.com/office/officeart/2005/8/layout/process5"/>
    <dgm:cxn modelId="{887FAC47-9361-48B5-9C96-EC9D8A687D93}" type="presParOf" srcId="{98E73264-1777-45CA-90D9-C7ACE53D3F3B}" destId="{70E7D119-B92C-4569-8E96-D43878FF94CB}" srcOrd="15" destOrd="0" presId="urn:microsoft.com/office/officeart/2005/8/layout/process5"/>
    <dgm:cxn modelId="{A37ABE68-BF57-4720-A6EC-4535703136E9}" type="presParOf" srcId="{70E7D119-B92C-4569-8E96-D43878FF94CB}" destId="{136A21EE-2394-4029-90A7-57A4FB3E47E4}" srcOrd="0" destOrd="0" presId="urn:microsoft.com/office/officeart/2005/8/layout/process5"/>
    <dgm:cxn modelId="{22EC5D75-565C-497C-9813-AA7A6382A372}" type="presParOf" srcId="{98E73264-1777-45CA-90D9-C7ACE53D3F3B}" destId="{54CDC012-51CB-435A-8B18-E1024AEBBCA5}" srcOrd="16" destOrd="0" presId="urn:microsoft.com/office/officeart/2005/8/layout/process5"/>
    <dgm:cxn modelId="{74154723-6799-46C5-989A-0F545722710D}" type="presParOf" srcId="{98E73264-1777-45CA-90D9-C7ACE53D3F3B}" destId="{FC56E162-6DAE-4A78-BA80-EDA295F710C4}" srcOrd="17" destOrd="0" presId="urn:microsoft.com/office/officeart/2005/8/layout/process5"/>
    <dgm:cxn modelId="{807E6B7C-076E-4CE3-9103-5008FE4CE335}" type="presParOf" srcId="{FC56E162-6DAE-4A78-BA80-EDA295F710C4}" destId="{C5C34F59-7EFD-4E6E-9D75-DE694823FE7E}" srcOrd="0" destOrd="0" presId="urn:microsoft.com/office/officeart/2005/8/layout/process5"/>
    <dgm:cxn modelId="{18C2ABAC-0CBA-4C76-8E53-783A3B8553BB}" type="presParOf" srcId="{98E73264-1777-45CA-90D9-C7ACE53D3F3B}" destId="{D80118C0-FB6C-4185-9853-E251C303826C}" srcOrd="18" destOrd="0" presId="urn:microsoft.com/office/officeart/2005/8/layout/process5"/>
    <dgm:cxn modelId="{215E69B5-A7BD-48A0-89C0-4513462D2AAF}" type="presParOf" srcId="{98E73264-1777-45CA-90D9-C7ACE53D3F3B}" destId="{408E0AA1-12FD-47EF-A947-8778518F7F9D}" srcOrd="19" destOrd="0" presId="urn:microsoft.com/office/officeart/2005/8/layout/process5"/>
    <dgm:cxn modelId="{53C61875-50BD-449A-A9A8-AD6AF378A28F}" type="presParOf" srcId="{408E0AA1-12FD-47EF-A947-8778518F7F9D}" destId="{4C2DF151-5EF0-423A-893D-C5C508A98833}" srcOrd="0" destOrd="0" presId="urn:microsoft.com/office/officeart/2005/8/layout/process5"/>
    <dgm:cxn modelId="{A5617A55-62D3-4D4E-9A20-EBF48CC9753E}" type="presParOf" srcId="{98E73264-1777-45CA-90D9-C7ACE53D3F3B}" destId="{6EFC22D2-E7FB-4A3A-8FF5-B10927527FFA}" srcOrd="20" destOrd="0" presId="urn:microsoft.com/office/officeart/2005/8/layout/process5"/>
    <dgm:cxn modelId="{D60D8318-B8B7-4391-B2E7-5B2E6C2E9AAC}" type="presParOf" srcId="{98E73264-1777-45CA-90D9-C7ACE53D3F3B}" destId="{BF6C3BA0-80B8-4EF7-92ED-E7592B462D55}" srcOrd="21" destOrd="0" presId="urn:microsoft.com/office/officeart/2005/8/layout/process5"/>
    <dgm:cxn modelId="{4EB40AB1-63FB-4607-BFCE-374182CFF50E}" type="presParOf" srcId="{BF6C3BA0-80B8-4EF7-92ED-E7592B462D55}" destId="{88F9F6A6-7C1D-4074-A515-1996606D1432}" srcOrd="0" destOrd="0" presId="urn:microsoft.com/office/officeart/2005/8/layout/process5"/>
    <dgm:cxn modelId="{4D4AE04E-1D84-4D77-B506-FED218B008F4}" type="presParOf" srcId="{98E73264-1777-45CA-90D9-C7ACE53D3F3B}" destId="{3D8886C7-DE74-40A2-B7D3-7AE925C4B144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6E9E37-C81B-4A6D-85DA-2774FCB5FA7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96C9FB-87E9-49FD-A680-DF83DA6A277E}">
      <dgm:prSet phldrT="[Текст]" custT="1"/>
      <dgm:spPr/>
      <dgm:t>
        <a:bodyPr/>
        <a:lstStyle/>
        <a:p>
          <a:r>
            <a:rPr lang="ru-RU" sz="2000" dirty="0" smtClean="0"/>
            <a:t>Пришел из Яндекса</a:t>
          </a:r>
          <a:endParaRPr lang="ru-RU" sz="2000" dirty="0"/>
        </a:p>
      </dgm:t>
    </dgm:pt>
    <dgm:pt modelId="{FE31C375-BDF5-4111-99B0-030429D504FC}" type="parTrans" cxnId="{132DD43A-1A8C-4ADD-9A5C-DD9C9251C24A}">
      <dgm:prSet/>
      <dgm:spPr/>
      <dgm:t>
        <a:bodyPr/>
        <a:lstStyle/>
        <a:p>
          <a:endParaRPr lang="ru-RU" sz="2000"/>
        </a:p>
      </dgm:t>
    </dgm:pt>
    <dgm:pt modelId="{2F521619-476C-4770-AFBD-2305207E0438}" type="sibTrans" cxnId="{132DD43A-1A8C-4ADD-9A5C-DD9C9251C24A}">
      <dgm:prSet custT="1"/>
      <dgm:spPr/>
      <dgm:t>
        <a:bodyPr/>
        <a:lstStyle/>
        <a:p>
          <a:endParaRPr lang="ru-RU" sz="2000"/>
        </a:p>
      </dgm:t>
    </dgm:pt>
    <dgm:pt modelId="{F1C44E14-35DA-43AF-AA7C-3146CC2BBB91}">
      <dgm:prSet phldrT="[Текст]" custT="1"/>
      <dgm:spPr/>
      <dgm:t>
        <a:bodyPr/>
        <a:lstStyle/>
        <a:p>
          <a:r>
            <a:rPr lang="ru-RU" sz="2000" dirty="0" smtClean="0"/>
            <a:t>Пришел из Контекста</a:t>
          </a:r>
          <a:endParaRPr lang="ru-RU" sz="2000" dirty="0"/>
        </a:p>
      </dgm:t>
    </dgm:pt>
    <dgm:pt modelId="{144E7D70-71AC-47DF-AB87-37E504B95743}" type="parTrans" cxnId="{4793F507-2BE0-42CB-9144-5BEF0EBE4488}">
      <dgm:prSet/>
      <dgm:spPr/>
      <dgm:t>
        <a:bodyPr/>
        <a:lstStyle/>
        <a:p>
          <a:endParaRPr lang="ru-RU" sz="2000"/>
        </a:p>
      </dgm:t>
    </dgm:pt>
    <dgm:pt modelId="{5A03BF45-ADD9-4980-8154-45920C157E3B}" type="sibTrans" cxnId="{4793F507-2BE0-42CB-9144-5BEF0EBE4488}">
      <dgm:prSet custT="1"/>
      <dgm:spPr/>
      <dgm:t>
        <a:bodyPr/>
        <a:lstStyle/>
        <a:p>
          <a:endParaRPr lang="ru-RU" sz="2000"/>
        </a:p>
      </dgm:t>
    </dgm:pt>
    <dgm:pt modelId="{91BB4DCC-707C-4A45-B0D0-58815E800EA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dirty="0" smtClean="0"/>
            <a:t>Первый контакт</a:t>
          </a:r>
          <a:endParaRPr lang="ru-RU" sz="2000" dirty="0"/>
        </a:p>
      </dgm:t>
    </dgm:pt>
    <dgm:pt modelId="{A01195AE-D80E-40CD-9B5A-7B99330F5820}" type="parTrans" cxnId="{6903D9C2-EB46-4FE1-80E6-29E64D851A39}">
      <dgm:prSet/>
      <dgm:spPr/>
      <dgm:t>
        <a:bodyPr/>
        <a:lstStyle/>
        <a:p>
          <a:endParaRPr lang="ru-RU" sz="2000"/>
        </a:p>
      </dgm:t>
    </dgm:pt>
    <dgm:pt modelId="{336DDEA5-CA05-4F34-BCED-ADBCE371641D}" type="sibTrans" cxnId="{6903D9C2-EB46-4FE1-80E6-29E64D851A39}">
      <dgm:prSet/>
      <dgm:spPr/>
      <dgm:t>
        <a:bodyPr/>
        <a:lstStyle/>
        <a:p>
          <a:endParaRPr lang="ru-RU" sz="2000"/>
        </a:p>
      </dgm:t>
    </dgm:pt>
    <dgm:pt modelId="{98E73264-1777-45CA-90D9-C7ACE53D3F3B}" type="pres">
      <dgm:prSet presAssocID="{296E9E37-C81B-4A6D-85DA-2774FCB5FA7B}" presName="diagram" presStyleCnt="0">
        <dgm:presLayoutVars>
          <dgm:dir/>
          <dgm:resizeHandles val="exact"/>
        </dgm:presLayoutVars>
      </dgm:prSet>
      <dgm:spPr/>
    </dgm:pt>
    <dgm:pt modelId="{B462B69A-B839-429F-B3FE-1484BBECD613}" type="pres">
      <dgm:prSet presAssocID="{4B96C9FB-87E9-49FD-A680-DF83DA6A27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AE81B-D5FC-4D05-AF8A-529EE1667CAA}" type="pres">
      <dgm:prSet presAssocID="{2F521619-476C-4770-AFBD-2305207E0438}" presName="sibTrans" presStyleLbl="sibTrans2D1" presStyleIdx="0" presStyleCnt="2"/>
      <dgm:spPr/>
    </dgm:pt>
    <dgm:pt modelId="{37F84812-C1B6-440F-B89F-9870EF6630C8}" type="pres">
      <dgm:prSet presAssocID="{2F521619-476C-4770-AFBD-2305207E0438}" presName="connectorText" presStyleLbl="sibTrans2D1" presStyleIdx="0" presStyleCnt="2"/>
      <dgm:spPr/>
    </dgm:pt>
    <dgm:pt modelId="{616F913C-B0F6-4E5A-A999-859967363B36}" type="pres">
      <dgm:prSet presAssocID="{F1C44E14-35DA-43AF-AA7C-3146CC2BBB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BCEC0-9DA3-44BB-97D8-40DCA026A166}" type="pres">
      <dgm:prSet presAssocID="{5A03BF45-ADD9-4980-8154-45920C157E3B}" presName="sibTrans" presStyleLbl="sibTrans2D1" presStyleIdx="1" presStyleCnt="2"/>
      <dgm:spPr/>
    </dgm:pt>
    <dgm:pt modelId="{0BAAD19A-E26C-4A49-90B5-8CC01C7B114E}" type="pres">
      <dgm:prSet presAssocID="{5A03BF45-ADD9-4980-8154-45920C157E3B}" presName="connectorText" presStyleLbl="sibTrans2D1" presStyleIdx="1" presStyleCnt="2"/>
      <dgm:spPr/>
    </dgm:pt>
    <dgm:pt modelId="{EC072B02-ABB8-488B-A218-DF86F0DC0407}" type="pres">
      <dgm:prSet presAssocID="{91BB4DCC-707C-4A45-B0D0-58815E800EA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3F72D8-2044-4774-BF77-B6CFFD826399}" type="presOf" srcId="{5A03BF45-ADD9-4980-8154-45920C157E3B}" destId="{C17BCEC0-9DA3-44BB-97D8-40DCA026A166}" srcOrd="0" destOrd="0" presId="urn:microsoft.com/office/officeart/2005/8/layout/process5"/>
    <dgm:cxn modelId="{132DD43A-1A8C-4ADD-9A5C-DD9C9251C24A}" srcId="{296E9E37-C81B-4A6D-85DA-2774FCB5FA7B}" destId="{4B96C9FB-87E9-49FD-A680-DF83DA6A277E}" srcOrd="0" destOrd="0" parTransId="{FE31C375-BDF5-4111-99B0-030429D504FC}" sibTransId="{2F521619-476C-4770-AFBD-2305207E0438}"/>
    <dgm:cxn modelId="{4793F507-2BE0-42CB-9144-5BEF0EBE4488}" srcId="{296E9E37-C81B-4A6D-85DA-2774FCB5FA7B}" destId="{F1C44E14-35DA-43AF-AA7C-3146CC2BBB91}" srcOrd="1" destOrd="0" parTransId="{144E7D70-71AC-47DF-AB87-37E504B95743}" sibTransId="{5A03BF45-ADD9-4980-8154-45920C157E3B}"/>
    <dgm:cxn modelId="{6903D9C2-EB46-4FE1-80E6-29E64D851A39}" srcId="{296E9E37-C81B-4A6D-85DA-2774FCB5FA7B}" destId="{91BB4DCC-707C-4A45-B0D0-58815E800EAE}" srcOrd="2" destOrd="0" parTransId="{A01195AE-D80E-40CD-9B5A-7B99330F5820}" sibTransId="{336DDEA5-CA05-4F34-BCED-ADBCE371641D}"/>
    <dgm:cxn modelId="{9CC27799-4E42-4CBC-AA54-740D45ED2E31}" type="presOf" srcId="{296E9E37-C81B-4A6D-85DA-2774FCB5FA7B}" destId="{98E73264-1777-45CA-90D9-C7ACE53D3F3B}" srcOrd="0" destOrd="0" presId="urn:microsoft.com/office/officeart/2005/8/layout/process5"/>
    <dgm:cxn modelId="{DD3DE9F6-3E5B-4836-AC24-78FCD2255543}" type="presOf" srcId="{4B96C9FB-87E9-49FD-A680-DF83DA6A277E}" destId="{B462B69A-B839-429F-B3FE-1484BBECD613}" srcOrd="0" destOrd="0" presId="urn:microsoft.com/office/officeart/2005/8/layout/process5"/>
    <dgm:cxn modelId="{6D8FBF26-74FF-4336-B065-69BAA0142B23}" type="presOf" srcId="{F1C44E14-35DA-43AF-AA7C-3146CC2BBB91}" destId="{616F913C-B0F6-4E5A-A999-859967363B36}" srcOrd="0" destOrd="0" presId="urn:microsoft.com/office/officeart/2005/8/layout/process5"/>
    <dgm:cxn modelId="{9CA04E40-5176-4456-A17C-B44FE42AC91A}" type="presOf" srcId="{2F521619-476C-4770-AFBD-2305207E0438}" destId="{37F84812-C1B6-440F-B89F-9870EF6630C8}" srcOrd="1" destOrd="0" presId="urn:microsoft.com/office/officeart/2005/8/layout/process5"/>
    <dgm:cxn modelId="{4B96DD4B-E08B-4350-A7B9-789F9CA55E0A}" type="presOf" srcId="{5A03BF45-ADD9-4980-8154-45920C157E3B}" destId="{0BAAD19A-E26C-4A49-90B5-8CC01C7B114E}" srcOrd="1" destOrd="0" presId="urn:microsoft.com/office/officeart/2005/8/layout/process5"/>
    <dgm:cxn modelId="{A613FB14-12D6-43B0-803B-FA3AF352959C}" type="presOf" srcId="{91BB4DCC-707C-4A45-B0D0-58815E800EAE}" destId="{EC072B02-ABB8-488B-A218-DF86F0DC0407}" srcOrd="0" destOrd="0" presId="urn:microsoft.com/office/officeart/2005/8/layout/process5"/>
    <dgm:cxn modelId="{7B5B2F86-E698-41DA-BE0C-D5E17DF4C7AA}" type="presOf" srcId="{2F521619-476C-4770-AFBD-2305207E0438}" destId="{955AE81B-D5FC-4D05-AF8A-529EE1667CAA}" srcOrd="0" destOrd="0" presId="urn:microsoft.com/office/officeart/2005/8/layout/process5"/>
    <dgm:cxn modelId="{C219C6E8-AE5E-4445-9AA5-8104FC644EB3}" type="presParOf" srcId="{98E73264-1777-45CA-90D9-C7ACE53D3F3B}" destId="{B462B69A-B839-429F-B3FE-1484BBECD613}" srcOrd="0" destOrd="0" presId="urn:microsoft.com/office/officeart/2005/8/layout/process5"/>
    <dgm:cxn modelId="{4DA4C020-88BC-4C5C-BED8-C522CFF4CF9D}" type="presParOf" srcId="{98E73264-1777-45CA-90D9-C7ACE53D3F3B}" destId="{955AE81B-D5FC-4D05-AF8A-529EE1667CAA}" srcOrd="1" destOrd="0" presId="urn:microsoft.com/office/officeart/2005/8/layout/process5"/>
    <dgm:cxn modelId="{473AEF72-435D-44DF-876F-DD6FEEA5E5B4}" type="presParOf" srcId="{955AE81B-D5FC-4D05-AF8A-529EE1667CAA}" destId="{37F84812-C1B6-440F-B89F-9870EF6630C8}" srcOrd="0" destOrd="0" presId="urn:microsoft.com/office/officeart/2005/8/layout/process5"/>
    <dgm:cxn modelId="{FD676B8A-3FBA-485F-9264-14F2BC5296A4}" type="presParOf" srcId="{98E73264-1777-45CA-90D9-C7ACE53D3F3B}" destId="{616F913C-B0F6-4E5A-A999-859967363B36}" srcOrd="2" destOrd="0" presId="urn:microsoft.com/office/officeart/2005/8/layout/process5"/>
    <dgm:cxn modelId="{7CA55638-8419-4398-A7F9-8359A2E5D074}" type="presParOf" srcId="{98E73264-1777-45CA-90D9-C7ACE53D3F3B}" destId="{C17BCEC0-9DA3-44BB-97D8-40DCA026A166}" srcOrd="3" destOrd="0" presId="urn:microsoft.com/office/officeart/2005/8/layout/process5"/>
    <dgm:cxn modelId="{017834FD-E6CC-4662-B7FF-05AFC581573E}" type="presParOf" srcId="{C17BCEC0-9DA3-44BB-97D8-40DCA026A166}" destId="{0BAAD19A-E26C-4A49-90B5-8CC01C7B114E}" srcOrd="0" destOrd="0" presId="urn:microsoft.com/office/officeart/2005/8/layout/process5"/>
    <dgm:cxn modelId="{F08B1B53-84AD-4A2F-AC7F-BA90AD355FD0}" type="presParOf" srcId="{98E73264-1777-45CA-90D9-C7ACE53D3F3B}" destId="{EC072B02-ABB8-488B-A218-DF86F0DC0407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8E2B9D-4AE6-4638-A89A-30ABB1BE9B3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A749EF7-CF39-4844-9B75-AF5968079E8B}">
      <dgm:prSet phldrT="[Текст]" custT="1"/>
      <dgm:spPr/>
      <dgm:t>
        <a:bodyPr/>
        <a:lstStyle/>
        <a:p>
          <a:r>
            <a:rPr lang="ru-RU" sz="3200" dirty="0" smtClean="0"/>
            <a:t>Проект 1</a:t>
          </a:r>
        </a:p>
        <a:p>
          <a:r>
            <a:rPr lang="ru-RU" sz="5600" dirty="0" smtClean="0"/>
            <a:t>29%</a:t>
          </a:r>
          <a:endParaRPr lang="ru-RU" sz="5600" dirty="0"/>
        </a:p>
      </dgm:t>
    </dgm:pt>
    <dgm:pt modelId="{7C6FB27B-0C4F-42DE-A5BC-89DCE9DE81B2}" type="parTrans" cxnId="{62DDC6F8-BC5C-4A90-988F-D9C78BD841A0}">
      <dgm:prSet/>
      <dgm:spPr/>
      <dgm:t>
        <a:bodyPr/>
        <a:lstStyle/>
        <a:p>
          <a:endParaRPr lang="ru-RU"/>
        </a:p>
      </dgm:t>
    </dgm:pt>
    <dgm:pt modelId="{86FAF443-2978-4AE6-A884-74DCEDB3A017}" type="sibTrans" cxnId="{62DDC6F8-BC5C-4A90-988F-D9C78BD841A0}">
      <dgm:prSet/>
      <dgm:spPr/>
      <dgm:t>
        <a:bodyPr/>
        <a:lstStyle/>
        <a:p>
          <a:endParaRPr lang="ru-RU"/>
        </a:p>
      </dgm:t>
    </dgm:pt>
    <dgm:pt modelId="{BAAEA6B1-F7C8-4949-A7D0-36CAB30433AC}">
      <dgm:prSet phldrT="[Текст]" custT="1"/>
      <dgm:spPr/>
      <dgm:t>
        <a:bodyPr/>
        <a:lstStyle/>
        <a:p>
          <a:r>
            <a:rPr lang="ru-RU" sz="3200" dirty="0" smtClean="0"/>
            <a:t>Проект 2</a:t>
          </a:r>
        </a:p>
        <a:p>
          <a:r>
            <a:rPr lang="ru-RU" sz="5600" dirty="0" smtClean="0"/>
            <a:t>48%</a:t>
          </a:r>
          <a:endParaRPr lang="ru-RU" sz="5600" dirty="0"/>
        </a:p>
      </dgm:t>
    </dgm:pt>
    <dgm:pt modelId="{44558DFF-4ECE-4D77-9FCF-CAEE19D537C3}" type="parTrans" cxnId="{CD04A6C5-5E17-49A6-8C71-C93DE9E31DAE}">
      <dgm:prSet/>
      <dgm:spPr/>
      <dgm:t>
        <a:bodyPr/>
        <a:lstStyle/>
        <a:p>
          <a:endParaRPr lang="ru-RU"/>
        </a:p>
      </dgm:t>
    </dgm:pt>
    <dgm:pt modelId="{2FD4D8CD-F6D1-4B14-9114-4C8D785D2330}" type="sibTrans" cxnId="{CD04A6C5-5E17-49A6-8C71-C93DE9E31DAE}">
      <dgm:prSet/>
      <dgm:spPr/>
      <dgm:t>
        <a:bodyPr/>
        <a:lstStyle/>
        <a:p>
          <a:endParaRPr lang="ru-RU"/>
        </a:p>
      </dgm:t>
    </dgm:pt>
    <dgm:pt modelId="{02F0D7A8-FE26-4813-9B76-64F0774204B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3200" dirty="0" smtClean="0"/>
            <a:t>Проект 3</a:t>
          </a:r>
        </a:p>
        <a:p>
          <a:r>
            <a:rPr lang="ru-RU" sz="5600" dirty="0" smtClean="0"/>
            <a:t>49%</a:t>
          </a:r>
          <a:endParaRPr lang="ru-RU" sz="5600" dirty="0"/>
        </a:p>
      </dgm:t>
    </dgm:pt>
    <dgm:pt modelId="{1138FA3B-F2B5-4A05-98E9-2996CC93A099}" type="parTrans" cxnId="{EFC313DA-B9C1-43C0-B42B-5E747735B305}">
      <dgm:prSet/>
      <dgm:spPr/>
      <dgm:t>
        <a:bodyPr/>
        <a:lstStyle/>
        <a:p>
          <a:endParaRPr lang="ru-RU"/>
        </a:p>
      </dgm:t>
    </dgm:pt>
    <dgm:pt modelId="{BFCC2238-26F5-442C-950B-5C3F721ED704}" type="sibTrans" cxnId="{EFC313DA-B9C1-43C0-B42B-5E747735B305}">
      <dgm:prSet/>
      <dgm:spPr/>
      <dgm:t>
        <a:bodyPr/>
        <a:lstStyle/>
        <a:p>
          <a:endParaRPr lang="ru-RU"/>
        </a:p>
      </dgm:t>
    </dgm:pt>
    <dgm:pt modelId="{64DD9755-1BF3-44C4-A906-03B14168E0A9}">
      <dgm:prSet phldrT="[Текст]" custT="1"/>
      <dgm:spPr/>
      <dgm:t>
        <a:bodyPr/>
        <a:lstStyle/>
        <a:p>
          <a:r>
            <a:rPr lang="ru-RU" sz="3200" dirty="0" smtClean="0"/>
            <a:t>Проект 4</a:t>
          </a:r>
        </a:p>
        <a:p>
          <a:r>
            <a:rPr lang="ru-RU" sz="5600" dirty="0" smtClean="0"/>
            <a:t>46%</a:t>
          </a:r>
          <a:endParaRPr lang="ru-RU" sz="5600" dirty="0"/>
        </a:p>
      </dgm:t>
    </dgm:pt>
    <dgm:pt modelId="{55EA40EB-9CF1-464E-8EEA-12B29EB03D9A}" type="parTrans" cxnId="{67B42E4D-3FD5-4D0B-8043-410EA81BBB62}">
      <dgm:prSet/>
      <dgm:spPr/>
      <dgm:t>
        <a:bodyPr/>
        <a:lstStyle/>
        <a:p>
          <a:endParaRPr lang="ru-RU"/>
        </a:p>
      </dgm:t>
    </dgm:pt>
    <dgm:pt modelId="{16D7C2A7-A714-41BB-8F12-E3C333AD4FBB}" type="sibTrans" cxnId="{67B42E4D-3FD5-4D0B-8043-410EA81BBB62}">
      <dgm:prSet/>
      <dgm:spPr/>
      <dgm:t>
        <a:bodyPr/>
        <a:lstStyle/>
        <a:p>
          <a:endParaRPr lang="ru-RU"/>
        </a:p>
      </dgm:t>
    </dgm:pt>
    <dgm:pt modelId="{AC934E11-47C1-48E8-9C61-86DECF346276}" type="pres">
      <dgm:prSet presAssocID="{288E2B9D-4AE6-4638-A89A-30ABB1BE9B33}" presName="diagram" presStyleCnt="0">
        <dgm:presLayoutVars>
          <dgm:dir/>
          <dgm:resizeHandles val="exact"/>
        </dgm:presLayoutVars>
      </dgm:prSet>
      <dgm:spPr/>
    </dgm:pt>
    <dgm:pt modelId="{C8D5441E-09C8-44FF-A415-F30137E1CA81}" type="pres">
      <dgm:prSet presAssocID="{DA749EF7-CF39-4844-9B75-AF5968079E8B}" presName="node" presStyleLbl="node1" presStyleIdx="0" presStyleCnt="4">
        <dgm:presLayoutVars>
          <dgm:bulletEnabled val="1"/>
        </dgm:presLayoutVars>
      </dgm:prSet>
      <dgm:spPr/>
    </dgm:pt>
    <dgm:pt modelId="{AAE7B78F-545D-4B3E-B952-9E7CC8CE8B3A}" type="pres">
      <dgm:prSet presAssocID="{86FAF443-2978-4AE6-A884-74DCEDB3A017}" presName="sibTrans" presStyleCnt="0"/>
      <dgm:spPr/>
    </dgm:pt>
    <dgm:pt modelId="{38D6EE71-EAB0-4539-B0C4-56B0752F9238}" type="pres">
      <dgm:prSet presAssocID="{BAAEA6B1-F7C8-4949-A7D0-36CAB30433AC}" presName="node" presStyleLbl="node1" presStyleIdx="1" presStyleCnt="4">
        <dgm:presLayoutVars>
          <dgm:bulletEnabled val="1"/>
        </dgm:presLayoutVars>
      </dgm:prSet>
      <dgm:spPr/>
    </dgm:pt>
    <dgm:pt modelId="{A9D7B677-0DB0-4D77-8481-D848A7BB838A}" type="pres">
      <dgm:prSet presAssocID="{2FD4D8CD-F6D1-4B14-9114-4C8D785D2330}" presName="sibTrans" presStyleCnt="0"/>
      <dgm:spPr/>
    </dgm:pt>
    <dgm:pt modelId="{585A2F63-4DF2-44E2-9DF1-07330F21785A}" type="pres">
      <dgm:prSet presAssocID="{02F0D7A8-FE26-4813-9B76-64F0774204B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B9AD5-3B44-4926-B97D-83C6A9B25AE5}" type="pres">
      <dgm:prSet presAssocID="{BFCC2238-26F5-442C-950B-5C3F721ED704}" presName="sibTrans" presStyleCnt="0"/>
      <dgm:spPr/>
    </dgm:pt>
    <dgm:pt modelId="{D32463B3-AE5F-4732-B46E-42FD9E6FC16B}" type="pres">
      <dgm:prSet presAssocID="{64DD9755-1BF3-44C4-A906-03B14168E0A9}" presName="node" presStyleLbl="node1" presStyleIdx="3" presStyleCnt="4">
        <dgm:presLayoutVars>
          <dgm:bulletEnabled val="1"/>
        </dgm:presLayoutVars>
      </dgm:prSet>
      <dgm:spPr/>
    </dgm:pt>
  </dgm:ptLst>
  <dgm:cxnLst>
    <dgm:cxn modelId="{CA95B306-FF8A-4C6D-B7FA-40EC51D5D885}" type="presOf" srcId="{288E2B9D-4AE6-4638-A89A-30ABB1BE9B33}" destId="{AC934E11-47C1-48E8-9C61-86DECF346276}" srcOrd="0" destOrd="0" presId="urn:microsoft.com/office/officeart/2005/8/layout/default"/>
    <dgm:cxn modelId="{62DDC6F8-BC5C-4A90-988F-D9C78BD841A0}" srcId="{288E2B9D-4AE6-4638-A89A-30ABB1BE9B33}" destId="{DA749EF7-CF39-4844-9B75-AF5968079E8B}" srcOrd="0" destOrd="0" parTransId="{7C6FB27B-0C4F-42DE-A5BC-89DCE9DE81B2}" sibTransId="{86FAF443-2978-4AE6-A884-74DCEDB3A017}"/>
    <dgm:cxn modelId="{CD04A6C5-5E17-49A6-8C71-C93DE9E31DAE}" srcId="{288E2B9D-4AE6-4638-A89A-30ABB1BE9B33}" destId="{BAAEA6B1-F7C8-4949-A7D0-36CAB30433AC}" srcOrd="1" destOrd="0" parTransId="{44558DFF-4ECE-4D77-9FCF-CAEE19D537C3}" sibTransId="{2FD4D8CD-F6D1-4B14-9114-4C8D785D2330}"/>
    <dgm:cxn modelId="{59C8335D-D468-4AD3-B7C4-BE1F9CCBFBA7}" type="presOf" srcId="{BAAEA6B1-F7C8-4949-A7D0-36CAB30433AC}" destId="{38D6EE71-EAB0-4539-B0C4-56B0752F9238}" srcOrd="0" destOrd="0" presId="urn:microsoft.com/office/officeart/2005/8/layout/default"/>
    <dgm:cxn modelId="{CA56B998-F626-4EA6-9DC3-8290D740587D}" type="presOf" srcId="{64DD9755-1BF3-44C4-A906-03B14168E0A9}" destId="{D32463B3-AE5F-4732-B46E-42FD9E6FC16B}" srcOrd="0" destOrd="0" presId="urn:microsoft.com/office/officeart/2005/8/layout/default"/>
    <dgm:cxn modelId="{55544920-39E4-4FDF-8BEC-21B7411C175C}" type="presOf" srcId="{DA749EF7-CF39-4844-9B75-AF5968079E8B}" destId="{C8D5441E-09C8-44FF-A415-F30137E1CA81}" srcOrd="0" destOrd="0" presId="urn:microsoft.com/office/officeart/2005/8/layout/default"/>
    <dgm:cxn modelId="{907A428E-C62D-4770-AFCF-A6338EECE4BA}" type="presOf" srcId="{02F0D7A8-FE26-4813-9B76-64F0774204B2}" destId="{585A2F63-4DF2-44E2-9DF1-07330F21785A}" srcOrd="0" destOrd="0" presId="urn:microsoft.com/office/officeart/2005/8/layout/default"/>
    <dgm:cxn modelId="{67B42E4D-3FD5-4D0B-8043-410EA81BBB62}" srcId="{288E2B9D-4AE6-4638-A89A-30ABB1BE9B33}" destId="{64DD9755-1BF3-44C4-A906-03B14168E0A9}" srcOrd="3" destOrd="0" parTransId="{55EA40EB-9CF1-464E-8EEA-12B29EB03D9A}" sibTransId="{16D7C2A7-A714-41BB-8F12-E3C333AD4FBB}"/>
    <dgm:cxn modelId="{EFC313DA-B9C1-43C0-B42B-5E747735B305}" srcId="{288E2B9D-4AE6-4638-A89A-30ABB1BE9B33}" destId="{02F0D7A8-FE26-4813-9B76-64F0774204B2}" srcOrd="2" destOrd="0" parTransId="{1138FA3B-F2B5-4A05-98E9-2996CC93A099}" sibTransId="{BFCC2238-26F5-442C-950B-5C3F721ED704}"/>
    <dgm:cxn modelId="{B0F8A56C-1037-441A-B3BA-05D03DF912C1}" type="presParOf" srcId="{AC934E11-47C1-48E8-9C61-86DECF346276}" destId="{C8D5441E-09C8-44FF-A415-F30137E1CA81}" srcOrd="0" destOrd="0" presId="urn:microsoft.com/office/officeart/2005/8/layout/default"/>
    <dgm:cxn modelId="{40D046EB-1FFF-4528-84E2-B9B050ACD380}" type="presParOf" srcId="{AC934E11-47C1-48E8-9C61-86DECF346276}" destId="{AAE7B78F-545D-4B3E-B952-9E7CC8CE8B3A}" srcOrd="1" destOrd="0" presId="urn:microsoft.com/office/officeart/2005/8/layout/default"/>
    <dgm:cxn modelId="{A75CC7A4-C381-4854-A9B5-05170CD7BDC7}" type="presParOf" srcId="{AC934E11-47C1-48E8-9C61-86DECF346276}" destId="{38D6EE71-EAB0-4539-B0C4-56B0752F9238}" srcOrd="2" destOrd="0" presId="urn:microsoft.com/office/officeart/2005/8/layout/default"/>
    <dgm:cxn modelId="{5273D042-300D-4556-99AE-2EC4718E2B7E}" type="presParOf" srcId="{AC934E11-47C1-48E8-9C61-86DECF346276}" destId="{A9D7B677-0DB0-4D77-8481-D848A7BB838A}" srcOrd="3" destOrd="0" presId="urn:microsoft.com/office/officeart/2005/8/layout/default"/>
    <dgm:cxn modelId="{159B074C-300A-44B1-AD47-E42568E76067}" type="presParOf" srcId="{AC934E11-47C1-48E8-9C61-86DECF346276}" destId="{585A2F63-4DF2-44E2-9DF1-07330F21785A}" srcOrd="4" destOrd="0" presId="urn:microsoft.com/office/officeart/2005/8/layout/default"/>
    <dgm:cxn modelId="{926C414A-57F2-446B-A319-5FD5A8D532D6}" type="presParOf" srcId="{AC934E11-47C1-48E8-9C61-86DECF346276}" destId="{64BB9AD5-3B44-4926-B97D-83C6A9B25AE5}" srcOrd="5" destOrd="0" presId="urn:microsoft.com/office/officeart/2005/8/layout/default"/>
    <dgm:cxn modelId="{D5915319-BA3E-4CEB-96F5-75EE05D13D25}" type="presParOf" srcId="{AC934E11-47C1-48E8-9C61-86DECF346276}" destId="{D32463B3-AE5F-4732-B46E-42FD9E6FC16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8E2B9D-4AE6-4638-A89A-30ABB1BE9B3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A749EF7-CF39-4844-9B75-AF5968079E8B}">
      <dgm:prSet phldrT="[Текст]" custT="1"/>
      <dgm:spPr/>
      <dgm:t>
        <a:bodyPr/>
        <a:lstStyle/>
        <a:p>
          <a:r>
            <a:rPr lang="ru-RU" sz="3200" dirty="0" smtClean="0"/>
            <a:t>Проект 1</a:t>
          </a:r>
        </a:p>
        <a:p>
          <a:r>
            <a:rPr lang="ru-RU" sz="5600" b="0" dirty="0" smtClean="0"/>
            <a:t>17%</a:t>
          </a:r>
          <a:endParaRPr lang="ru-RU" sz="5600" b="0" dirty="0"/>
        </a:p>
      </dgm:t>
    </dgm:pt>
    <dgm:pt modelId="{7C6FB27B-0C4F-42DE-A5BC-89DCE9DE81B2}" type="parTrans" cxnId="{62DDC6F8-BC5C-4A90-988F-D9C78BD841A0}">
      <dgm:prSet/>
      <dgm:spPr/>
      <dgm:t>
        <a:bodyPr/>
        <a:lstStyle/>
        <a:p>
          <a:endParaRPr lang="ru-RU"/>
        </a:p>
      </dgm:t>
    </dgm:pt>
    <dgm:pt modelId="{86FAF443-2978-4AE6-A884-74DCEDB3A017}" type="sibTrans" cxnId="{62DDC6F8-BC5C-4A90-988F-D9C78BD841A0}">
      <dgm:prSet/>
      <dgm:spPr/>
      <dgm:t>
        <a:bodyPr/>
        <a:lstStyle/>
        <a:p>
          <a:endParaRPr lang="ru-RU"/>
        </a:p>
      </dgm:t>
    </dgm:pt>
    <dgm:pt modelId="{BAAEA6B1-F7C8-4949-A7D0-36CAB30433AC}">
      <dgm:prSet phldrT="[Текст]" custT="1"/>
      <dgm:spPr/>
      <dgm:t>
        <a:bodyPr/>
        <a:lstStyle/>
        <a:p>
          <a:r>
            <a:rPr lang="ru-RU" sz="3200" dirty="0" smtClean="0"/>
            <a:t>Проект 2</a:t>
          </a:r>
        </a:p>
        <a:p>
          <a:r>
            <a:rPr lang="ru-RU" sz="5600" dirty="0" smtClean="0"/>
            <a:t>17%</a:t>
          </a:r>
          <a:endParaRPr lang="ru-RU" sz="5600" dirty="0"/>
        </a:p>
      </dgm:t>
    </dgm:pt>
    <dgm:pt modelId="{44558DFF-4ECE-4D77-9FCF-CAEE19D537C3}" type="parTrans" cxnId="{CD04A6C5-5E17-49A6-8C71-C93DE9E31DAE}">
      <dgm:prSet/>
      <dgm:spPr/>
      <dgm:t>
        <a:bodyPr/>
        <a:lstStyle/>
        <a:p>
          <a:endParaRPr lang="ru-RU"/>
        </a:p>
      </dgm:t>
    </dgm:pt>
    <dgm:pt modelId="{2FD4D8CD-F6D1-4B14-9114-4C8D785D2330}" type="sibTrans" cxnId="{CD04A6C5-5E17-49A6-8C71-C93DE9E31DAE}">
      <dgm:prSet/>
      <dgm:spPr/>
      <dgm:t>
        <a:bodyPr/>
        <a:lstStyle/>
        <a:p>
          <a:endParaRPr lang="ru-RU"/>
        </a:p>
      </dgm:t>
    </dgm:pt>
    <dgm:pt modelId="{02F0D7A8-FE26-4813-9B76-64F0774204B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3200" dirty="0" smtClean="0"/>
            <a:t>Проект 3</a:t>
          </a:r>
        </a:p>
        <a:p>
          <a:r>
            <a:rPr lang="ru-RU" sz="5600" dirty="0" smtClean="0"/>
            <a:t>29%</a:t>
          </a:r>
          <a:endParaRPr lang="ru-RU" sz="5600" dirty="0"/>
        </a:p>
      </dgm:t>
    </dgm:pt>
    <dgm:pt modelId="{1138FA3B-F2B5-4A05-98E9-2996CC93A099}" type="parTrans" cxnId="{EFC313DA-B9C1-43C0-B42B-5E747735B305}">
      <dgm:prSet/>
      <dgm:spPr/>
      <dgm:t>
        <a:bodyPr/>
        <a:lstStyle/>
        <a:p>
          <a:endParaRPr lang="ru-RU"/>
        </a:p>
      </dgm:t>
    </dgm:pt>
    <dgm:pt modelId="{BFCC2238-26F5-442C-950B-5C3F721ED704}" type="sibTrans" cxnId="{EFC313DA-B9C1-43C0-B42B-5E747735B305}">
      <dgm:prSet/>
      <dgm:spPr/>
      <dgm:t>
        <a:bodyPr/>
        <a:lstStyle/>
        <a:p>
          <a:endParaRPr lang="ru-RU"/>
        </a:p>
      </dgm:t>
    </dgm:pt>
    <dgm:pt modelId="{64DD9755-1BF3-44C4-A906-03B14168E0A9}">
      <dgm:prSet phldrT="[Текст]" custT="1"/>
      <dgm:spPr/>
      <dgm:t>
        <a:bodyPr/>
        <a:lstStyle/>
        <a:p>
          <a:r>
            <a:rPr lang="ru-RU" sz="3200" dirty="0" smtClean="0"/>
            <a:t>Проект 4</a:t>
          </a:r>
        </a:p>
        <a:p>
          <a:r>
            <a:rPr lang="ru-RU" sz="5600" dirty="0" smtClean="0"/>
            <a:t>24%</a:t>
          </a:r>
          <a:endParaRPr lang="ru-RU" sz="5600" dirty="0"/>
        </a:p>
      </dgm:t>
    </dgm:pt>
    <dgm:pt modelId="{55EA40EB-9CF1-464E-8EEA-12B29EB03D9A}" type="parTrans" cxnId="{67B42E4D-3FD5-4D0B-8043-410EA81BBB62}">
      <dgm:prSet/>
      <dgm:spPr/>
      <dgm:t>
        <a:bodyPr/>
        <a:lstStyle/>
        <a:p>
          <a:endParaRPr lang="ru-RU"/>
        </a:p>
      </dgm:t>
    </dgm:pt>
    <dgm:pt modelId="{16D7C2A7-A714-41BB-8F12-E3C333AD4FBB}" type="sibTrans" cxnId="{67B42E4D-3FD5-4D0B-8043-410EA81BBB62}">
      <dgm:prSet/>
      <dgm:spPr/>
      <dgm:t>
        <a:bodyPr/>
        <a:lstStyle/>
        <a:p>
          <a:endParaRPr lang="ru-RU"/>
        </a:p>
      </dgm:t>
    </dgm:pt>
    <dgm:pt modelId="{AC934E11-47C1-48E8-9C61-86DECF346276}" type="pres">
      <dgm:prSet presAssocID="{288E2B9D-4AE6-4638-A89A-30ABB1BE9B33}" presName="diagram" presStyleCnt="0">
        <dgm:presLayoutVars>
          <dgm:dir/>
          <dgm:resizeHandles val="exact"/>
        </dgm:presLayoutVars>
      </dgm:prSet>
      <dgm:spPr/>
    </dgm:pt>
    <dgm:pt modelId="{C8D5441E-09C8-44FF-A415-F30137E1CA81}" type="pres">
      <dgm:prSet presAssocID="{DA749EF7-CF39-4844-9B75-AF5968079E8B}" presName="node" presStyleLbl="node1" presStyleIdx="0" presStyleCnt="4">
        <dgm:presLayoutVars>
          <dgm:bulletEnabled val="1"/>
        </dgm:presLayoutVars>
      </dgm:prSet>
      <dgm:spPr/>
    </dgm:pt>
    <dgm:pt modelId="{AAE7B78F-545D-4B3E-B952-9E7CC8CE8B3A}" type="pres">
      <dgm:prSet presAssocID="{86FAF443-2978-4AE6-A884-74DCEDB3A017}" presName="sibTrans" presStyleCnt="0"/>
      <dgm:spPr/>
    </dgm:pt>
    <dgm:pt modelId="{38D6EE71-EAB0-4539-B0C4-56B0752F9238}" type="pres">
      <dgm:prSet presAssocID="{BAAEA6B1-F7C8-4949-A7D0-36CAB30433A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7B677-0DB0-4D77-8481-D848A7BB838A}" type="pres">
      <dgm:prSet presAssocID="{2FD4D8CD-F6D1-4B14-9114-4C8D785D2330}" presName="sibTrans" presStyleCnt="0"/>
      <dgm:spPr/>
    </dgm:pt>
    <dgm:pt modelId="{585A2F63-4DF2-44E2-9DF1-07330F21785A}" type="pres">
      <dgm:prSet presAssocID="{02F0D7A8-FE26-4813-9B76-64F0774204B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B9AD5-3B44-4926-B97D-83C6A9B25AE5}" type="pres">
      <dgm:prSet presAssocID="{BFCC2238-26F5-442C-950B-5C3F721ED704}" presName="sibTrans" presStyleCnt="0"/>
      <dgm:spPr/>
    </dgm:pt>
    <dgm:pt modelId="{D32463B3-AE5F-4732-B46E-42FD9E6FC16B}" type="pres">
      <dgm:prSet presAssocID="{64DD9755-1BF3-44C4-A906-03B14168E0A9}" presName="node" presStyleLbl="node1" presStyleIdx="3" presStyleCnt="4">
        <dgm:presLayoutVars>
          <dgm:bulletEnabled val="1"/>
        </dgm:presLayoutVars>
      </dgm:prSet>
      <dgm:spPr/>
    </dgm:pt>
  </dgm:ptLst>
  <dgm:cxnLst>
    <dgm:cxn modelId="{27A20696-86D0-485C-9A36-A6265183AB88}" type="presOf" srcId="{BAAEA6B1-F7C8-4949-A7D0-36CAB30433AC}" destId="{38D6EE71-EAB0-4539-B0C4-56B0752F9238}" srcOrd="0" destOrd="0" presId="urn:microsoft.com/office/officeart/2005/8/layout/default"/>
    <dgm:cxn modelId="{CD04A6C5-5E17-49A6-8C71-C93DE9E31DAE}" srcId="{288E2B9D-4AE6-4638-A89A-30ABB1BE9B33}" destId="{BAAEA6B1-F7C8-4949-A7D0-36CAB30433AC}" srcOrd="1" destOrd="0" parTransId="{44558DFF-4ECE-4D77-9FCF-CAEE19D537C3}" sibTransId="{2FD4D8CD-F6D1-4B14-9114-4C8D785D2330}"/>
    <dgm:cxn modelId="{5215041E-E88B-46DD-A253-117D20BF9DDA}" type="presOf" srcId="{64DD9755-1BF3-44C4-A906-03B14168E0A9}" destId="{D32463B3-AE5F-4732-B46E-42FD9E6FC16B}" srcOrd="0" destOrd="0" presId="urn:microsoft.com/office/officeart/2005/8/layout/default"/>
    <dgm:cxn modelId="{67B42E4D-3FD5-4D0B-8043-410EA81BBB62}" srcId="{288E2B9D-4AE6-4638-A89A-30ABB1BE9B33}" destId="{64DD9755-1BF3-44C4-A906-03B14168E0A9}" srcOrd="3" destOrd="0" parTransId="{55EA40EB-9CF1-464E-8EEA-12B29EB03D9A}" sibTransId="{16D7C2A7-A714-41BB-8F12-E3C333AD4FBB}"/>
    <dgm:cxn modelId="{AC4BB331-2760-4F6C-8927-FCE9493508EE}" type="presOf" srcId="{02F0D7A8-FE26-4813-9B76-64F0774204B2}" destId="{585A2F63-4DF2-44E2-9DF1-07330F21785A}" srcOrd="0" destOrd="0" presId="urn:microsoft.com/office/officeart/2005/8/layout/default"/>
    <dgm:cxn modelId="{25BE9222-7DB7-4892-B221-B9C1A7491791}" type="presOf" srcId="{288E2B9D-4AE6-4638-A89A-30ABB1BE9B33}" destId="{AC934E11-47C1-48E8-9C61-86DECF346276}" srcOrd="0" destOrd="0" presId="urn:microsoft.com/office/officeart/2005/8/layout/default"/>
    <dgm:cxn modelId="{EFC313DA-B9C1-43C0-B42B-5E747735B305}" srcId="{288E2B9D-4AE6-4638-A89A-30ABB1BE9B33}" destId="{02F0D7A8-FE26-4813-9B76-64F0774204B2}" srcOrd="2" destOrd="0" parTransId="{1138FA3B-F2B5-4A05-98E9-2996CC93A099}" sibTransId="{BFCC2238-26F5-442C-950B-5C3F721ED704}"/>
    <dgm:cxn modelId="{62DDC6F8-BC5C-4A90-988F-D9C78BD841A0}" srcId="{288E2B9D-4AE6-4638-A89A-30ABB1BE9B33}" destId="{DA749EF7-CF39-4844-9B75-AF5968079E8B}" srcOrd="0" destOrd="0" parTransId="{7C6FB27B-0C4F-42DE-A5BC-89DCE9DE81B2}" sibTransId="{86FAF443-2978-4AE6-A884-74DCEDB3A017}"/>
    <dgm:cxn modelId="{A0A511DD-ED33-458A-9FC3-B85A48023822}" type="presOf" srcId="{DA749EF7-CF39-4844-9B75-AF5968079E8B}" destId="{C8D5441E-09C8-44FF-A415-F30137E1CA81}" srcOrd="0" destOrd="0" presId="urn:microsoft.com/office/officeart/2005/8/layout/default"/>
    <dgm:cxn modelId="{3CA6C25E-9EB6-40C9-BF17-87C1DE477B79}" type="presParOf" srcId="{AC934E11-47C1-48E8-9C61-86DECF346276}" destId="{C8D5441E-09C8-44FF-A415-F30137E1CA81}" srcOrd="0" destOrd="0" presId="urn:microsoft.com/office/officeart/2005/8/layout/default"/>
    <dgm:cxn modelId="{3D483136-7FFA-4C13-95DC-81AF7910DE1E}" type="presParOf" srcId="{AC934E11-47C1-48E8-9C61-86DECF346276}" destId="{AAE7B78F-545D-4B3E-B952-9E7CC8CE8B3A}" srcOrd="1" destOrd="0" presId="urn:microsoft.com/office/officeart/2005/8/layout/default"/>
    <dgm:cxn modelId="{9DB8B1B7-BC1C-40A1-A16B-5FE53A9A8E2D}" type="presParOf" srcId="{AC934E11-47C1-48E8-9C61-86DECF346276}" destId="{38D6EE71-EAB0-4539-B0C4-56B0752F9238}" srcOrd="2" destOrd="0" presId="urn:microsoft.com/office/officeart/2005/8/layout/default"/>
    <dgm:cxn modelId="{94601ED0-038F-4762-BB5F-59A155076708}" type="presParOf" srcId="{AC934E11-47C1-48E8-9C61-86DECF346276}" destId="{A9D7B677-0DB0-4D77-8481-D848A7BB838A}" srcOrd="3" destOrd="0" presId="urn:microsoft.com/office/officeart/2005/8/layout/default"/>
    <dgm:cxn modelId="{0370DCC6-4D73-4389-93AF-40B09DAEC919}" type="presParOf" srcId="{AC934E11-47C1-48E8-9C61-86DECF346276}" destId="{585A2F63-4DF2-44E2-9DF1-07330F21785A}" srcOrd="4" destOrd="0" presId="urn:microsoft.com/office/officeart/2005/8/layout/default"/>
    <dgm:cxn modelId="{8AFF318C-D538-49B5-AF7A-2861FC3F05CB}" type="presParOf" srcId="{AC934E11-47C1-48E8-9C61-86DECF346276}" destId="{64BB9AD5-3B44-4926-B97D-83C6A9B25AE5}" srcOrd="5" destOrd="0" presId="urn:microsoft.com/office/officeart/2005/8/layout/default"/>
    <dgm:cxn modelId="{EAA948B9-E324-4ED1-9159-012741BE9FA9}" type="presParOf" srcId="{AC934E11-47C1-48E8-9C61-86DECF346276}" destId="{D32463B3-AE5F-4732-B46E-42FD9E6FC16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2B69A-B839-429F-B3FE-1484BBECD613}">
      <dsp:nvSpPr>
        <dsp:cNvPr id="0" name=""/>
        <dsp:cNvSpPr/>
      </dsp:nvSpPr>
      <dsp:spPr>
        <a:xfrm>
          <a:off x="3616" y="428845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Пришел из Яндекса</a:t>
          </a:r>
          <a:endParaRPr lang="ru-RU" sz="1400" kern="1200" dirty="0"/>
        </a:p>
      </dsp:txBody>
      <dsp:txXfrm>
        <a:off x="31403" y="456632"/>
        <a:ext cx="1525650" cy="893160"/>
      </dsp:txXfrm>
    </dsp:sp>
    <dsp:sp modelId="{955AE81B-D5FC-4D05-AF8A-529EE1667CAA}">
      <dsp:nvSpPr>
        <dsp:cNvPr id="0" name=""/>
        <dsp:cNvSpPr/>
      </dsp:nvSpPr>
      <dsp:spPr>
        <a:xfrm>
          <a:off x="1723988" y="707141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23988" y="785570"/>
        <a:ext cx="234653" cy="235285"/>
      </dsp:txXfrm>
    </dsp:sp>
    <dsp:sp modelId="{616F913C-B0F6-4E5A-A999-859967363B36}">
      <dsp:nvSpPr>
        <dsp:cNvPr id="0" name=""/>
        <dsp:cNvSpPr/>
      </dsp:nvSpPr>
      <dsp:spPr>
        <a:xfrm>
          <a:off x="2217330" y="428845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Пришел из Контекста</a:t>
          </a:r>
          <a:endParaRPr lang="ru-RU" sz="1400" kern="1200" dirty="0"/>
        </a:p>
      </dsp:txBody>
      <dsp:txXfrm>
        <a:off x="2245117" y="456632"/>
        <a:ext cx="1525650" cy="893160"/>
      </dsp:txXfrm>
    </dsp:sp>
    <dsp:sp modelId="{C17BCEC0-9DA3-44BB-97D8-40DCA026A166}">
      <dsp:nvSpPr>
        <dsp:cNvPr id="0" name=""/>
        <dsp:cNvSpPr/>
      </dsp:nvSpPr>
      <dsp:spPr>
        <a:xfrm>
          <a:off x="3937702" y="707141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937702" y="785570"/>
        <a:ext cx="234653" cy="235285"/>
      </dsp:txXfrm>
    </dsp:sp>
    <dsp:sp modelId="{34BD54BA-9E63-4E34-BFFC-1AB34DCD52FE}">
      <dsp:nvSpPr>
        <dsp:cNvPr id="0" name=""/>
        <dsp:cNvSpPr/>
      </dsp:nvSpPr>
      <dsp:spPr>
        <a:xfrm>
          <a:off x="4431044" y="428845"/>
          <a:ext cx="1581224" cy="94873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Позвонил уточнить детали</a:t>
          </a:r>
          <a:endParaRPr lang="ru-RU" sz="1400" kern="1200" dirty="0"/>
        </a:p>
      </dsp:txBody>
      <dsp:txXfrm>
        <a:off x="4458831" y="456632"/>
        <a:ext cx="1525650" cy="893160"/>
      </dsp:txXfrm>
    </dsp:sp>
    <dsp:sp modelId="{8D2FCE0C-DB14-4BDC-8539-FECC712AE837}">
      <dsp:nvSpPr>
        <dsp:cNvPr id="0" name=""/>
        <dsp:cNvSpPr/>
      </dsp:nvSpPr>
      <dsp:spPr>
        <a:xfrm>
          <a:off x="6151417" y="707141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151417" y="785570"/>
        <a:ext cx="234653" cy="235285"/>
      </dsp:txXfrm>
    </dsp:sp>
    <dsp:sp modelId="{5C74EC45-9512-4C04-A219-862348340268}">
      <dsp:nvSpPr>
        <dsp:cNvPr id="0" name=""/>
        <dsp:cNvSpPr/>
      </dsp:nvSpPr>
      <dsp:spPr>
        <a:xfrm>
          <a:off x="6644759" y="428845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Вернулся из </a:t>
          </a:r>
          <a:r>
            <a:rPr lang="en-US" sz="1400" kern="1200" dirty="0" smtClean="0"/>
            <a:t>Google</a:t>
          </a:r>
          <a:endParaRPr lang="ru-RU" sz="1400" kern="1200" dirty="0"/>
        </a:p>
      </dsp:txBody>
      <dsp:txXfrm>
        <a:off x="6672546" y="456632"/>
        <a:ext cx="1525650" cy="893160"/>
      </dsp:txXfrm>
    </dsp:sp>
    <dsp:sp modelId="{6AC8EBFE-54CE-42E7-A9E9-8B65858D7B65}">
      <dsp:nvSpPr>
        <dsp:cNvPr id="0" name=""/>
        <dsp:cNvSpPr/>
      </dsp:nvSpPr>
      <dsp:spPr>
        <a:xfrm rot="5400000">
          <a:off x="7267761" y="1488266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7317728" y="1516728"/>
        <a:ext cx="235285" cy="234653"/>
      </dsp:txXfrm>
    </dsp:sp>
    <dsp:sp modelId="{BAB265CA-6EF2-443D-8306-FC8E97C63A4B}">
      <dsp:nvSpPr>
        <dsp:cNvPr id="0" name=""/>
        <dsp:cNvSpPr/>
      </dsp:nvSpPr>
      <dsp:spPr>
        <a:xfrm>
          <a:off x="6644759" y="2010070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Зашел напрямую</a:t>
          </a:r>
          <a:endParaRPr lang="ru-RU" sz="1400" kern="1200" dirty="0"/>
        </a:p>
      </dsp:txBody>
      <dsp:txXfrm>
        <a:off x="6672546" y="2037857"/>
        <a:ext cx="1525650" cy="893160"/>
      </dsp:txXfrm>
    </dsp:sp>
    <dsp:sp modelId="{7CE6D07D-D69C-48C3-A338-19AA3BBFA912}">
      <dsp:nvSpPr>
        <dsp:cNvPr id="0" name=""/>
        <dsp:cNvSpPr/>
      </dsp:nvSpPr>
      <dsp:spPr>
        <a:xfrm rot="10800000">
          <a:off x="6170391" y="2288365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6270957" y="2366794"/>
        <a:ext cx="234653" cy="235285"/>
      </dsp:txXfrm>
    </dsp:sp>
    <dsp:sp modelId="{EC072B02-ABB8-488B-A218-DF86F0DC0407}">
      <dsp:nvSpPr>
        <dsp:cNvPr id="0" name=""/>
        <dsp:cNvSpPr/>
      </dsp:nvSpPr>
      <dsp:spPr>
        <a:xfrm>
          <a:off x="4431044" y="2010070"/>
          <a:ext cx="1581224" cy="94873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Сделал заказ на сайте</a:t>
          </a:r>
          <a:endParaRPr lang="ru-RU" sz="1400" kern="1200" dirty="0"/>
        </a:p>
      </dsp:txBody>
      <dsp:txXfrm>
        <a:off x="4458831" y="2037857"/>
        <a:ext cx="1525650" cy="893160"/>
      </dsp:txXfrm>
    </dsp:sp>
    <dsp:sp modelId="{8B43D891-F6BA-4082-8073-588405906804}">
      <dsp:nvSpPr>
        <dsp:cNvPr id="0" name=""/>
        <dsp:cNvSpPr/>
      </dsp:nvSpPr>
      <dsp:spPr>
        <a:xfrm rot="10800000">
          <a:off x="3956677" y="2288365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057243" y="2366794"/>
        <a:ext cx="234653" cy="235285"/>
      </dsp:txXfrm>
    </dsp:sp>
    <dsp:sp modelId="{40FFC357-41B0-4879-B506-F1BB21FFFBE1}">
      <dsp:nvSpPr>
        <dsp:cNvPr id="0" name=""/>
        <dsp:cNvSpPr/>
      </dsp:nvSpPr>
      <dsp:spPr>
        <a:xfrm>
          <a:off x="2217330" y="2010070"/>
          <a:ext cx="1581224" cy="94873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Позвонил уточнить увидели ли заказ</a:t>
          </a:r>
          <a:endParaRPr lang="ru-RU" sz="1400" kern="1200" dirty="0"/>
        </a:p>
      </dsp:txBody>
      <dsp:txXfrm>
        <a:off x="2245117" y="2037857"/>
        <a:ext cx="1525650" cy="893160"/>
      </dsp:txXfrm>
    </dsp:sp>
    <dsp:sp modelId="{B7CE9BEF-5014-4358-86C5-984D7CF045B5}">
      <dsp:nvSpPr>
        <dsp:cNvPr id="0" name=""/>
        <dsp:cNvSpPr/>
      </dsp:nvSpPr>
      <dsp:spPr>
        <a:xfrm rot="10800000">
          <a:off x="1742963" y="2288365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843529" y="2366794"/>
        <a:ext cx="234653" cy="235285"/>
      </dsp:txXfrm>
    </dsp:sp>
    <dsp:sp modelId="{429D5F1D-B52C-41C0-BB93-3EE5EA076ACB}">
      <dsp:nvSpPr>
        <dsp:cNvPr id="0" name=""/>
        <dsp:cNvSpPr/>
      </dsp:nvSpPr>
      <dsp:spPr>
        <a:xfrm>
          <a:off x="3616" y="2010070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Вернулся на сайт из закладок</a:t>
          </a:r>
          <a:endParaRPr lang="ru-RU" sz="1400" kern="1200" dirty="0"/>
        </a:p>
      </dsp:txBody>
      <dsp:txXfrm>
        <a:off x="31403" y="2037857"/>
        <a:ext cx="1525650" cy="893160"/>
      </dsp:txXfrm>
    </dsp:sp>
    <dsp:sp modelId="{70E7D119-B92C-4569-8E96-D43878FF94CB}">
      <dsp:nvSpPr>
        <dsp:cNvPr id="0" name=""/>
        <dsp:cNvSpPr/>
      </dsp:nvSpPr>
      <dsp:spPr>
        <a:xfrm rot="5400000">
          <a:off x="626618" y="3069490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676585" y="3097952"/>
        <a:ext cx="235285" cy="234653"/>
      </dsp:txXfrm>
    </dsp:sp>
    <dsp:sp modelId="{54CDC012-51CB-435A-8B18-E1024AEBBCA5}">
      <dsp:nvSpPr>
        <dsp:cNvPr id="0" name=""/>
        <dsp:cNvSpPr/>
      </dsp:nvSpPr>
      <dsp:spPr>
        <a:xfrm>
          <a:off x="3616" y="3591294"/>
          <a:ext cx="1581224" cy="94873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Позвонил уточнить про доставку</a:t>
          </a:r>
          <a:endParaRPr lang="ru-RU" sz="1400" kern="1200" dirty="0"/>
        </a:p>
      </dsp:txBody>
      <dsp:txXfrm>
        <a:off x="31403" y="3619081"/>
        <a:ext cx="1525650" cy="893160"/>
      </dsp:txXfrm>
    </dsp:sp>
    <dsp:sp modelId="{FC56E162-6DAE-4A78-BA80-EDA295F710C4}">
      <dsp:nvSpPr>
        <dsp:cNvPr id="0" name=""/>
        <dsp:cNvSpPr/>
      </dsp:nvSpPr>
      <dsp:spPr>
        <a:xfrm>
          <a:off x="1723988" y="3869590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23988" y="3948019"/>
        <a:ext cx="234653" cy="235285"/>
      </dsp:txXfrm>
    </dsp:sp>
    <dsp:sp modelId="{D80118C0-FB6C-4185-9853-E251C303826C}">
      <dsp:nvSpPr>
        <dsp:cNvPr id="0" name=""/>
        <dsp:cNvSpPr/>
      </dsp:nvSpPr>
      <dsp:spPr>
        <a:xfrm>
          <a:off x="2217330" y="3591294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Пришел выбрать аксессуары</a:t>
          </a:r>
          <a:endParaRPr lang="ru-RU" sz="1400" kern="1200" dirty="0"/>
        </a:p>
      </dsp:txBody>
      <dsp:txXfrm>
        <a:off x="2245117" y="3619081"/>
        <a:ext cx="1525650" cy="893160"/>
      </dsp:txXfrm>
    </dsp:sp>
    <dsp:sp modelId="{408E0AA1-12FD-47EF-A947-8778518F7F9D}">
      <dsp:nvSpPr>
        <dsp:cNvPr id="0" name=""/>
        <dsp:cNvSpPr/>
      </dsp:nvSpPr>
      <dsp:spPr>
        <a:xfrm>
          <a:off x="3937702" y="3869590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937702" y="3948019"/>
        <a:ext cx="234653" cy="235285"/>
      </dsp:txXfrm>
    </dsp:sp>
    <dsp:sp modelId="{6EFC22D2-E7FB-4A3A-8FF5-B10927527FFA}">
      <dsp:nvSpPr>
        <dsp:cNvPr id="0" name=""/>
        <dsp:cNvSpPr/>
      </dsp:nvSpPr>
      <dsp:spPr>
        <a:xfrm>
          <a:off x="4431044" y="3591294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….</a:t>
          </a:r>
          <a:endParaRPr lang="ru-RU" sz="1400" kern="1200" dirty="0"/>
        </a:p>
      </dsp:txBody>
      <dsp:txXfrm>
        <a:off x="4458831" y="3619081"/>
        <a:ext cx="1525650" cy="893160"/>
      </dsp:txXfrm>
    </dsp:sp>
    <dsp:sp modelId="{BF6C3BA0-80B8-4EF7-92ED-E7592B462D55}">
      <dsp:nvSpPr>
        <dsp:cNvPr id="0" name=""/>
        <dsp:cNvSpPr/>
      </dsp:nvSpPr>
      <dsp:spPr>
        <a:xfrm>
          <a:off x="6151417" y="3869590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151417" y="3948019"/>
        <a:ext cx="234653" cy="235285"/>
      </dsp:txXfrm>
    </dsp:sp>
    <dsp:sp modelId="{3D8886C7-DE74-40A2-B7D3-7AE925C4B144}">
      <dsp:nvSpPr>
        <dsp:cNvPr id="0" name=""/>
        <dsp:cNvSpPr/>
      </dsp:nvSpPr>
      <dsp:spPr>
        <a:xfrm>
          <a:off x="6644759" y="3591294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Опять пришел через поиск</a:t>
          </a:r>
          <a:endParaRPr lang="ru-RU" sz="1400" kern="1200" dirty="0"/>
        </a:p>
      </dsp:txBody>
      <dsp:txXfrm>
        <a:off x="6672546" y="3619081"/>
        <a:ext cx="1525650" cy="893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2B69A-B839-429F-B3FE-1484BBECD613}">
      <dsp:nvSpPr>
        <dsp:cNvPr id="0" name=""/>
        <dsp:cNvSpPr/>
      </dsp:nvSpPr>
      <dsp:spPr>
        <a:xfrm>
          <a:off x="3616" y="428845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Пришел из Яндекса</a:t>
          </a:r>
          <a:endParaRPr lang="ru-RU" sz="1400" kern="1200" dirty="0"/>
        </a:p>
      </dsp:txBody>
      <dsp:txXfrm>
        <a:off x="31403" y="456632"/>
        <a:ext cx="1525650" cy="893160"/>
      </dsp:txXfrm>
    </dsp:sp>
    <dsp:sp modelId="{955AE81B-D5FC-4D05-AF8A-529EE1667CAA}">
      <dsp:nvSpPr>
        <dsp:cNvPr id="0" name=""/>
        <dsp:cNvSpPr/>
      </dsp:nvSpPr>
      <dsp:spPr>
        <a:xfrm>
          <a:off x="1723988" y="707141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23988" y="785570"/>
        <a:ext cx="234653" cy="235285"/>
      </dsp:txXfrm>
    </dsp:sp>
    <dsp:sp modelId="{616F913C-B0F6-4E5A-A999-859967363B36}">
      <dsp:nvSpPr>
        <dsp:cNvPr id="0" name=""/>
        <dsp:cNvSpPr/>
      </dsp:nvSpPr>
      <dsp:spPr>
        <a:xfrm>
          <a:off x="2217330" y="428845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Пришел из Контекста</a:t>
          </a:r>
          <a:endParaRPr lang="ru-RU" sz="1400" kern="1200" dirty="0"/>
        </a:p>
      </dsp:txBody>
      <dsp:txXfrm>
        <a:off x="2245117" y="456632"/>
        <a:ext cx="1525650" cy="893160"/>
      </dsp:txXfrm>
    </dsp:sp>
    <dsp:sp modelId="{C17BCEC0-9DA3-44BB-97D8-40DCA026A166}">
      <dsp:nvSpPr>
        <dsp:cNvPr id="0" name=""/>
        <dsp:cNvSpPr/>
      </dsp:nvSpPr>
      <dsp:spPr>
        <a:xfrm>
          <a:off x="3937702" y="707141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937702" y="785570"/>
        <a:ext cx="234653" cy="235285"/>
      </dsp:txXfrm>
    </dsp:sp>
    <dsp:sp modelId="{34BD54BA-9E63-4E34-BFFC-1AB34DCD52FE}">
      <dsp:nvSpPr>
        <dsp:cNvPr id="0" name=""/>
        <dsp:cNvSpPr/>
      </dsp:nvSpPr>
      <dsp:spPr>
        <a:xfrm>
          <a:off x="4431044" y="428845"/>
          <a:ext cx="1581224" cy="94873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Позвонил уточнить детали</a:t>
          </a:r>
          <a:endParaRPr lang="ru-RU" sz="1400" kern="1200" dirty="0"/>
        </a:p>
      </dsp:txBody>
      <dsp:txXfrm>
        <a:off x="4458831" y="456632"/>
        <a:ext cx="1525650" cy="893160"/>
      </dsp:txXfrm>
    </dsp:sp>
    <dsp:sp modelId="{8D2FCE0C-DB14-4BDC-8539-FECC712AE837}">
      <dsp:nvSpPr>
        <dsp:cNvPr id="0" name=""/>
        <dsp:cNvSpPr/>
      </dsp:nvSpPr>
      <dsp:spPr>
        <a:xfrm>
          <a:off x="6151417" y="707141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151417" y="785570"/>
        <a:ext cx="234653" cy="235285"/>
      </dsp:txXfrm>
    </dsp:sp>
    <dsp:sp modelId="{5C74EC45-9512-4C04-A219-862348340268}">
      <dsp:nvSpPr>
        <dsp:cNvPr id="0" name=""/>
        <dsp:cNvSpPr/>
      </dsp:nvSpPr>
      <dsp:spPr>
        <a:xfrm>
          <a:off x="6644759" y="428845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Вернулся из </a:t>
          </a:r>
          <a:r>
            <a:rPr lang="en-US" sz="1400" kern="1200" dirty="0" smtClean="0"/>
            <a:t>Google</a:t>
          </a:r>
          <a:endParaRPr lang="ru-RU" sz="1400" kern="1200" dirty="0"/>
        </a:p>
      </dsp:txBody>
      <dsp:txXfrm>
        <a:off x="6672546" y="456632"/>
        <a:ext cx="1525650" cy="893160"/>
      </dsp:txXfrm>
    </dsp:sp>
    <dsp:sp modelId="{6AC8EBFE-54CE-42E7-A9E9-8B65858D7B65}">
      <dsp:nvSpPr>
        <dsp:cNvPr id="0" name=""/>
        <dsp:cNvSpPr/>
      </dsp:nvSpPr>
      <dsp:spPr>
        <a:xfrm rot="5400000">
          <a:off x="7267761" y="1488266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7317728" y="1516728"/>
        <a:ext cx="235285" cy="234653"/>
      </dsp:txXfrm>
    </dsp:sp>
    <dsp:sp modelId="{BAB265CA-6EF2-443D-8306-FC8E97C63A4B}">
      <dsp:nvSpPr>
        <dsp:cNvPr id="0" name=""/>
        <dsp:cNvSpPr/>
      </dsp:nvSpPr>
      <dsp:spPr>
        <a:xfrm>
          <a:off x="6644759" y="2010070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Зашел напрямую</a:t>
          </a:r>
          <a:endParaRPr lang="ru-RU" sz="1400" kern="1200" dirty="0"/>
        </a:p>
      </dsp:txBody>
      <dsp:txXfrm>
        <a:off x="6672546" y="2037857"/>
        <a:ext cx="1525650" cy="893160"/>
      </dsp:txXfrm>
    </dsp:sp>
    <dsp:sp modelId="{7CE6D07D-D69C-48C3-A338-19AA3BBFA912}">
      <dsp:nvSpPr>
        <dsp:cNvPr id="0" name=""/>
        <dsp:cNvSpPr/>
      </dsp:nvSpPr>
      <dsp:spPr>
        <a:xfrm rot="10800000">
          <a:off x="6170391" y="2288365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6270957" y="2366794"/>
        <a:ext cx="234653" cy="235285"/>
      </dsp:txXfrm>
    </dsp:sp>
    <dsp:sp modelId="{EC072B02-ABB8-488B-A218-DF86F0DC0407}">
      <dsp:nvSpPr>
        <dsp:cNvPr id="0" name=""/>
        <dsp:cNvSpPr/>
      </dsp:nvSpPr>
      <dsp:spPr>
        <a:xfrm>
          <a:off x="4431044" y="2010070"/>
          <a:ext cx="1581224" cy="94873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Сделал заказ на сайте</a:t>
          </a:r>
          <a:endParaRPr lang="ru-RU" sz="1400" kern="1200" dirty="0"/>
        </a:p>
      </dsp:txBody>
      <dsp:txXfrm>
        <a:off x="4458831" y="2037857"/>
        <a:ext cx="1525650" cy="893160"/>
      </dsp:txXfrm>
    </dsp:sp>
    <dsp:sp modelId="{8B43D891-F6BA-4082-8073-588405906804}">
      <dsp:nvSpPr>
        <dsp:cNvPr id="0" name=""/>
        <dsp:cNvSpPr/>
      </dsp:nvSpPr>
      <dsp:spPr>
        <a:xfrm rot="10800000">
          <a:off x="3956677" y="2288365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057243" y="2366794"/>
        <a:ext cx="234653" cy="235285"/>
      </dsp:txXfrm>
    </dsp:sp>
    <dsp:sp modelId="{40FFC357-41B0-4879-B506-F1BB21FFFBE1}">
      <dsp:nvSpPr>
        <dsp:cNvPr id="0" name=""/>
        <dsp:cNvSpPr/>
      </dsp:nvSpPr>
      <dsp:spPr>
        <a:xfrm>
          <a:off x="2217330" y="2010070"/>
          <a:ext cx="1581224" cy="94873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Позвонил уточнить увидели ли заказ</a:t>
          </a:r>
          <a:endParaRPr lang="ru-RU" sz="1400" kern="1200" dirty="0"/>
        </a:p>
      </dsp:txBody>
      <dsp:txXfrm>
        <a:off x="2245117" y="2037857"/>
        <a:ext cx="1525650" cy="893160"/>
      </dsp:txXfrm>
    </dsp:sp>
    <dsp:sp modelId="{B7CE9BEF-5014-4358-86C5-984D7CF045B5}">
      <dsp:nvSpPr>
        <dsp:cNvPr id="0" name=""/>
        <dsp:cNvSpPr/>
      </dsp:nvSpPr>
      <dsp:spPr>
        <a:xfrm rot="10800000">
          <a:off x="1742963" y="2288365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843529" y="2366794"/>
        <a:ext cx="234653" cy="235285"/>
      </dsp:txXfrm>
    </dsp:sp>
    <dsp:sp modelId="{429D5F1D-B52C-41C0-BB93-3EE5EA076ACB}">
      <dsp:nvSpPr>
        <dsp:cNvPr id="0" name=""/>
        <dsp:cNvSpPr/>
      </dsp:nvSpPr>
      <dsp:spPr>
        <a:xfrm>
          <a:off x="3616" y="2010070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Вернулся на сайт из закладок</a:t>
          </a:r>
          <a:endParaRPr lang="ru-RU" sz="1400" kern="1200" dirty="0"/>
        </a:p>
      </dsp:txBody>
      <dsp:txXfrm>
        <a:off x="31403" y="2037857"/>
        <a:ext cx="1525650" cy="893160"/>
      </dsp:txXfrm>
    </dsp:sp>
    <dsp:sp modelId="{70E7D119-B92C-4569-8E96-D43878FF94CB}">
      <dsp:nvSpPr>
        <dsp:cNvPr id="0" name=""/>
        <dsp:cNvSpPr/>
      </dsp:nvSpPr>
      <dsp:spPr>
        <a:xfrm rot="5400000">
          <a:off x="626618" y="3069490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676585" y="3097952"/>
        <a:ext cx="235285" cy="234653"/>
      </dsp:txXfrm>
    </dsp:sp>
    <dsp:sp modelId="{54CDC012-51CB-435A-8B18-E1024AEBBCA5}">
      <dsp:nvSpPr>
        <dsp:cNvPr id="0" name=""/>
        <dsp:cNvSpPr/>
      </dsp:nvSpPr>
      <dsp:spPr>
        <a:xfrm>
          <a:off x="3616" y="3591294"/>
          <a:ext cx="1581224" cy="94873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Позвонил уточнить про доставку</a:t>
          </a:r>
          <a:endParaRPr lang="ru-RU" sz="1400" kern="1200" dirty="0"/>
        </a:p>
      </dsp:txBody>
      <dsp:txXfrm>
        <a:off x="31403" y="3619081"/>
        <a:ext cx="1525650" cy="893160"/>
      </dsp:txXfrm>
    </dsp:sp>
    <dsp:sp modelId="{FC56E162-6DAE-4A78-BA80-EDA295F710C4}">
      <dsp:nvSpPr>
        <dsp:cNvPr id="0" name=""/>
        <dsp:cNvSpPr/>
      </dsp:nvSpPr>
      <dsp:spPr>
        <a:xfrm>
          <a:off x="1723988" y="3869590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23988" y="3948019"/>
        <a:ext cx="234653" cy="235285"/>
      </dsp:txXfrm>
    </dsp:sp>
    <dsp:sp modelId="{D80118C0-FB6C-4185-9853-E251C303826C}">
      <dsp:nvSpPr>
        <dsp:cNvPr id="0" name=""/>
        <dsp:cNvSpPr/>
      </dsp:nvSpPr>
      <dsp:spPr>
        <a:xfrm>
          <a:off x="2217330" y="3591294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Пришел выбрать аксессуары</a:t>
          </a:r>
          <a:endParaRPr lang="ru-RU" sz="1400" kern="1200" dirty="0"/>
        </a:p>
      </dsp:txBody>
      <dsp:txXfrm>
        <a:off x="2245117" y="3619081"/>
        <a:ext cx="1525650" cy="893160"/>
      </dsp:txXfrm>
    </dsp:sp>
    <dsp:sp modelId="{408E0AA1-12FD-47EF-A947-8778518F7F9D}">
      <dsp:nvSpPr>
        <dsp:cNvPr id="0" name=""/>
        <dsp:cNvSpPr/>
      </dsp:nvSpPr>
      <dsp:spPr>
        <a:xfrm>
          <a:off x="3937702" y="3869590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937702" y="3948019"/>
        <a:ext cx="234653" cy="235285"/>
      </dsp:txXfrm>
    </dsp:sp>
    <dsp:sp modelId="{6EFC22D2-E7FB-4A3A-8FF5-B10927527FFA}">
      <dsp:nvSpPr>
        <dsp:cNvPr id="0" name=""/>
        <dsp:cNvSpPr/>
      </dsp:nvSpPr>
      <dsp:spPr>
        <a:xfrm>
          <a:off x="4431044" y="3591294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….</a:t>
          </a:r>
          <a:endParaRPr lang="ru-RU" sz="1400" kern="1200" dirty="0"/>
        </a:p>
      </dsp:txBody>
      <dsp:txXfrm>
        <a:off x="4458831" y="3619081"/>
        <a:ext cx="1525650" cy="893160"/>
      </dsp:txXfrm>
    </dsp:sp>
    <dsp:sp modelId="{BF6C3BA0-80B8-4EF7-92ED-E7592B462D55}">
      <dsp:nvSpPr>
        <dsp:cNvPr id="0" name=""/>
        <dsp:cNvSpPr/>
      </dsp:nvSpPr>
      <dsp:spPr>
        <a:xfrm>
          <a:off x="6151417" y="3869590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151417" y="3948019"/>
        <a:ext cx="234653" cy="235285"/>
      </dsp:txXfrm>
    </dsp:sp>
    <dsp:sp modelId="{3D8886C7-DE74-40A2-B7D3-7AE925C4B144}">
      <dsp:nvSpPr>
        <dsp:cNvPr id="0" name=""/>
        <dsp:cNvSpPr/>
      </dsp:nvSpPr>
      <dsp:spPr>
        <a:xfrm>
          <a:off x="6644759" y="3591294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Опять пришел через поиск</a:t>
          </a:r>
          <a:endParaRPr lang="ru-RU" sz="1400" kern="1200" dirty="0"/>
        </a:p>
      </dsp:txBody>
      <dsp:txXfrm>
        <a:off x="6672546" y="3619081"/>
        <a:ext cx="1525650" cy="893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2B69A-B839-429F-B3FE-1484BBECD613}">
      <dsp:nvSpPr>
        <dsp:cNvPr id="0" name=""/>
        <dsp:cNvSpPr/>
      </dsp:nvSpPr>
      <dsp:spPr>
        <a:xfrm>
          <a:off x="7233" y="10551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Пришел из Яндекса</a:t>
          </a:r>
          <a:endParaRPr lang="ru-RU" sz="2000" kern="1200" dirty="0"/>
        </a:p>
      </dsp:txBody>
      <dsp:txXfrm>
        <a:off x="45225" y="143511"/>
        <a:ext cx="2085893" cy="1221142"/>
      </dsp:txXfrm>
    </dsp:sp>
    <dsp:sp modelId="{955AE81B-D5FC-4D05-AF8A-529EE1667CAA}">
      <dsp:nvSpPr>
        <dsp:cNvPr id="0" name=""/>
        <dsp:cNvSpPr/>
      </dsp:nvSpPr>
      <dsp:spPr>
        <a:xfrm>
          <a:off x="2359355" y="48601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359355" y="593239"/>
        <a:ext cx="320822" cy="321687"/>
      </dsp:txXfrm>
    </dsp:sp>
    <dsp:sp modelId="{616F913C-B0F6-4E5A-A999-859967363B36}">
      <dsp:nvSpPr>
        <dsp:cNvPr id="0" name=""/>
        <dsp:cNvSpPr/>
      </dsp:nvSpPr>
      <dsp:spPr>
        <a:xfrm>
          <a:off x="3033861" y="10551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Пришел из Контекста</a:t>
          </a:r>
          <a:endParaRPr lang="ru-RU" sz="2000" kern="1200" dirty="0"/>
        </a:p>
      </dsp:txBody>
      <dsp:txXfrm>
        <a:off x="3071853" y="143511"/>
        <a:ext cx="2085893" cy="1221142"/>
      </dsp:txXfrm>
    </dsp:sp>
    <dsp:sp modelId="{C17BCEC0-9DA3-44BB-97D8-40DCA026A166}">
      <dsp:nvSpPr>
        <dsp:cNvPr id="0" name=""/>
        <dsp:cNvSpPr/>
      </dsp:nvSpPr>
      <dsp:spPr>
        <a:xfrm>
          <a:off x="5385983" y="48601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385983" y="593239"/>
        <a:ext cx="320822" cy="321687"/>
      </dsp:txXfrm>
    </dsp:sp>
    <dsp:sp modelId="{EC072B02-ABB8-488B-A218-DF86F0DC0407}">
      <dsp:nvSpPr>
        <dsp:cNvPr id="0" name=""/>
        <dsp:cNvSpPr/>
      </dsp:nvSpPr>
      <dsp:spPr>
        <a:xfrm>
          <a:off x="6060489" y="105519"/>
          <a:ext cx="2161877" cy="1297126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Первый контакт</a:t>
          </a:r>
          <a:endParaRPr lang="ru-RU" sz="2000" kern="1200" dirty="0"/>
        </a:p>
      </dsp:txBody>
      <dsp:txXfrm>
        <a:off x="6098481" y="143511"/>
        <a:ext cx="2085893" cy="12211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5441E-09C8-44FF-A415-F30137E1CA81}">
      <dsp:nvSpPr>
        <dsp:cNvPr id="0" name=""/>
        <dsp:cNvSpPr/>
      </dsp:nvSpPr>
      <dsp:spPr>
        <a:xfrm>
          <a:off x="102267" y="488"/>
          <a:ext cx="3821459" cy="22928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Проект 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29%</a:t>
          </a:r>
          <a:endParaRPr lang="ru-RU" sz="5600" kern="1200" dirty="0"/>
        </a:p>
      </dsp:txBody>
      <dsp:txXfrm>
        <a:off x="102267" y="488"/>
        <a:ext cx="3821459" cy="2292875"/>
      </dsp:txXfrm>
    </dsp:sp>
    <dsp:sp modelId="{38D6EE71-EAB0-4539-B0C4-56B0752F9238}">
      <dsp:nvSpPr>
        <dsp:cNvPr id="0" name=""/>
        <dsp:cNvSpPr/>
      </dsp:nvSpPr>
      <dsp:spPr>
        <a:xfrm>
          <a:off x="4305872" y="488"/>
          <a:ext cx="3821459" cy="22928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Проект 2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48%</a:t>
          </a:r>
          <a:endParaRPr lang="ru-RU" sz="5600" kern="1200" dirty="0"/>
        </a:p>
      </dsp:txBody>
      <dsp:txXfrm>
        <a:off x="4305872" y="488"/>
        <a:ext cx="3821459" cy="2292875"/>
      </dsp:txXfrm>
    </dsp:sp>
    <dsp:sp modelId="{585A2F63-4DF2-44E2-9DF1-07330F21785A}">
      <dsp:nvSpPr>
        <dsp:cNvPr id="0" name=""/>
        <dsp:cNvSpPr/>
      </dsp:nvSpPr>
      <dsp:spPr>
        <a:xfrm>
          <a:off x="102267" y="2675510"/>
          <a:ext cx="3821459" cy="229287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Проект 3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49%</a:t>
          </a:r>
          <a:endParaRPr lang="ru-RU" sz="5600" kern="1200" dirty="0"/>
        </a:p>
      </dsp:txBody>
      <dsp:txXfrm>
        <a:off x="102267" y="2675510"/>
        <a:ext cx="3821459" cy="2292875"/>
      </dsp:txXfrm>
    </dsp:sp>
    <dsp:sp modelId="{D32463B3-AE5F-4732-B46E-42FD9E6FC16B}">
      <dsp:nvSpPr>
        <dsp:cNvPr id="0" name=""/>
        <dsp:cNvSpPr/>
      </dsp:nvSpPr>
      <dsp:spPr>
        <a:xfrm>
          <a:off x="4305872" y="2675510"/>
          <a:ext cx="3821459" cy="22928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Проект 4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46%</a:t>
          </a:r>
          <a:endParaRPr lang="ru-RU" sz="5600" kern="1200" dirty="0"/>
        </a:p>
      </dsp:txBody>
      <dsp:txXfrm>
        <a:off x="4305872" y="2675510"/>
        <a:ext cx="3821459" cy="2292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5441E-09C8-44FF-A415-F30137E1CA81}">
      <dsp:nvSpPr>
        <dsp:cNvPr id="0" name=""/>
        <dsp:cNvSpPr/>
      </dsp:nvSpPr>
      <dsp:spPr>
        <a:xfrm>
          <a:off x="102267" y="488"/>
          <a:ext cx="3821459" cy="22928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Проект 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0" kern="1200" dirty="0" smtClean="0"/>
            <a:t>17%</a:t>
          </a:r>
          <a:endParaRPr lang="ru-RU" sz="5600" b="0" kern="1200" dirty="0"/>
        </a:p>
      </dsp:txBody>
      <dsp:txXfrm>
        <a:off x="102267" y="488"/>
        <a:ext cx="3821459" cy="2292875"/>
      </dsp:txXfrm>
    </dsp:sp>
    <dsp:sp modelId="{38D6EE71-EAB0-4539-B0C4-56B0752F9238}">
      <dsp:nvSpPr>
        <dsp:cNvPr id="0" name=""/>
        <dsp:cNvSpPr/>
      </dsp:nvSpPr>
      <dsp:spPr>
        <a:xfrm>
          <a:off x="4305872" y="488"/>
          <a:ext cx="3821459" cy="22928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Проект 2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17%</a:t>
          </a:r>
          <a:endParaRPr lang="ru-RU" sz="5600" kern="1200" dirty="0"/>
        </a:p>
      </dsp:txBody>
      <dsp:txXfrm>
        <a:off x="4305872" y="488"/>
        <a:ext cx="3821459" cy="2292875"/>
      </dsp:txXfrm>
    </dsp:sp>
    <dsp:sp modelId="{585A2F63-4DF2-44E2-9DF1-07330F21785A}">
      <dsp:nvSpPr>
        <dsp:cNvPr id="0" name=""/>
        <dsp:cNvSpPr/>
      </dsp:nvSpPr>
      <dsp:spPr>
        <a:xfrm>
          <a:off x="102267" y="2675510"/>
          <a:ext cx="3821459" cy="229287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Проект 3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29%</a:t>
          </a:r>
          <a:endParaRPr lang="ru-RU" sz="5600" kern="1200" dirty="0"/>
        </a:p>
      </dsp:txBody>
      <dsp:txXfrm>
        <a:off x="102267" y="2675510"/>
        <a:ext cx="3821459" cy="2292875"/>
      </dsp:txXfrm>
    </dsp:sp>
    <dsp:sp modelId="{D32463B3-AE5F-4732-B46E-42FD9E6FC16B}">
      <dsp:nvSpPr>
        <dsp:cNvPr id="0" name=""/>
        <dsp:cNvSpPr/>
      </dsp:nvSpPr>
      <dsp:spPr>
        <a:xfrm>
          <a:off x="4305872" y="2675510"/>
          <a:ext cx="3821459" cy="22928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Проект 4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24%</a:t>
          </a:r>
          <a:endParaRPr lang="ru-RU" sz="5600" kern="1200" dirty="0"/>
        </a:p>
      </dsp:txBody>
      <dsp:txXfrm>
        <a:off x="4305872" y="2675510"/>
        <a:ext cx="3821459" cy="229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DE37BB4-2AFA-4432-A60F-C0C7AFF5A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970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109F2-C2C5-4B28-83DC-D71340D4029F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мы не зафиксировали тут звонок, то мы можем считать неверно.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37BB4-2AFA-4432-A60F-C0C7AFF5ACA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82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КР-Бор-Сев-ТД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37BB4-2AFA-4432-A60F-C0C7AFF5ACA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81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КР-Бор-Сев-ТД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37BB4-2AFA-4432-A60F-C0C7AFF5ACA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815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37BB4-2AFA-4432-A60F-C0C7AFF5ACA2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 userDrawn="1"/>
        </p:nvGrpSpPr>
        <p:grpSpPr bwMode="auto">
          <a:xfrm>
            <a:off x="0" y="5300663"/>
            <a:ext cx="9612313" cy="1152525"/>
            <a:chOff x="0" y="3339"/>
            <a:chExt cx="6055" cy="726"/>
          </a:xfrm>
        </p:grpSpPr>
        <p:sp>
          <p:nvSpPr>
            <p:cNvPr id="5" name="Rectangle 13"/>
            <p:cNvSpPr>
              <a:spLocks noChangeArrowheads="1"/>
            </p:cNvSpPr>
            <p:nvPr userDrawn="1"/>
          </p:nvSpPr>
          <p:spPr bwMode="auto">
            <a:xfrm>
              <a:off x="0" y="3521"/>
              <a:ext cx="5760" cy="363"/>
            </a:xfrm>
            <a:prstGeom prst="rect">
              <a:avLst/>
            </a:prstGeom>
            <a:solidFill>
              <a:srgbClr val="00903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Text Box 15"/>
            <p:cNvSpPr txBox="1">
              <a:spLocks noChangeArrowheads="1"/>
            </p:cNvSpPr>
            <p:nvPr userDrawn="1"/>
          </p:nvSpPr>
          <p:spPr bwMode="auto">
            <a:xfrm>
              <a:off x="145" y="3678"/>
              <a:ext cx="225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b="1">
                  <a:latin typeface="Tahoma" pitchFamily="34" charset="0"/>
                </a:rPr>
                <a:t> www.antop.ru</a:t>
              </a:r>
              <a:r>
                <a:rPr lang="ru-RU" sz="1000" b="1">
                  <a:latin typeface="Tahoma" pitchFamily="34" charset="0"/>
                </a:rPr>
                <a:t>           +7 (495) 796-0586</a:t>
              </a:r>
            </a:p>
          </p:txBody>
        </p:sp>
        <p:sp>
          <p:nvSpPr>
            <p:cNvPr id="7" name="AutoShape 18"/>
            <p:cNvSpPr>
              <a:spLocks noChangeArrowheads="1"/>
            </p:cNvSpPr>
            <p:nvPr userDrawn="1"/>
          </p:nvSpPr>
          <p:spPr bwMode="auto">
            <a:xfrm>
              <a:off x="5760" y="3339"/>
              <a:ext cx="295" cy="726"/>
            </a:xfrm>
            <a:prstGeom prst="rightArrow">
              <a:avLst>
                <a:gd name="adj1" fmla="val 50139"/>
                <a:gd name="adj2" fmla="val 70509"/>
              </a:avLst>
            </a:prstGeom>
            <a:solidFill>
              <a:srgbClr val="00903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4572000" y="5534025"/>
            <a:ext cx="418147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2843213" y="-1900238"/>
            <a:ext cx="4319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latin typeface="Tahoma" pitchFamily="34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 userDrawn="1"/>
        </p:nvSpPr>
        <p:spPr bwMode="auto">
          <a:xfrm rot="5400000">
            <a:off x="4564063" y="5597525"/>
            <a:ext cx="576262" cy="560388"/>
          </a:xfrm>
          <a:prstGeom prst="rtTriangle">
            <a:avLst/>
          </a:prstGeom>
          <a:solidFill>
            <a:srgbClr val="00903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3" name="Picture 26" descr="antop09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4975225"/>
            <a:ext cx="3706813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404813"/>
            <a:ext cx="8247990" cy="12954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989138"/>
            <a:ext cx="6119813" cy="21605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6D7A-7616-424B-86CC-E3785069B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5834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5834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91294-29C9-4D2C-B8EA-FF322111C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E09F-CD88-414B-BEAA-3D8165696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D2DD8-D254-4784-A28F-9552F2E19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E975-0B56-4624-8558-883B41411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FAC24-24C3-4306-B38C-C86F1E4E4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64D8-D0DC-4147-8D3F-5BC4AE9BC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990F-722D-449F-BCD8-94FAE7E07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48C79-68C3-48B6-83C0-D7258E160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54D78-F9D3-4E75-8862-F3CCEA536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3"/>
          <p:cNvSpPr>
            <a:spLocks noChangeShapeType="1"/>
          </p:cNvSpPr>
          <p:nvPr userDrawn="1"/>
        </p:nvSpPr>
        <p:spPr bwMode="auto">
          <a:xfrm>
            <a:off x="0" y="6453188"/>
            <a:ext cx="9144000" cy="1587"/>
          </a:xfrm>
          <a:prstGeom prst="line">
            <a:avLst/>
          </a:prstGeom>
          <a:noFill/>
          <a:ln w="127000">
            <a:solidFill>
              <a:srgbClr val="00903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90500"/>
            <a:ext cx="820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524625"/>
            <a:ext cx="53276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00903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Юрий Батиевский</a:t>
            </a:r>
          </a:p>
        </p:txBody>
      </p:sp>
      <p:sp>
        <p:nvSpPr>
          <p:cNvPr id="3081" name="Text Box 9"/>
          <p:cNvSpPr txBox="1">
            <a:spLocks noChangeArrowheads="1"/>
          </p:cNvSpPr>
          <p:nvPr userDrawn="1"/>
        </p:nvSpPr>
        <p:spPr bwMode="auto">
          <a:xfrm>
            <a:off x="6142038" y="6523038"/>
            <a:ext cx="22463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>
                <a:latin typeface="Tahoma" pitchFamily="34" charset="0"/>
              </a:rPr>
              <a:t> www.antop.ru</a:t>
            </a:r>
            <a:endParaRPr lang="ru-RU" sz="1000" b="1" dirty="0">
              <a:latin typeface="Tahoma" pitchFamily="34" charset="0"/>
            </a:endParaRPr>
          </a:p>
        </p:txBody>
      </p:sp>
      <p:sp>
        <p:nvSpPr>
          <p:cNvPr id="3090" name="Line 18"/>
          <p:cNvSpPr>
            <a:spLocks noChangeShapeType="1"/>
          </p:cNvSpPr>
          <p:nvPr userDrawn="1"/>
        </p:nvSpPr>
        <p:spPr bwMode="auto">
          <a:xfrm flipH="1">
            <a:off x="0" y="703263"/>
            <a:ext cx="9144000" cy="1587"/>
          </a:xfrm>
          <a:prstGeom prst="line">
            <a:avLst/>
          </a:prstGeom>
          <a:noFill/>
          <a:ln w="63500">
            <a:solidFill>
              <a:srgbClr val="00903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9438" y="6267450"/>
            <a:ext cx="647700" cy="590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15000"/>
              </a:lnSpc>
              <a:defRPr b="1" smtClean="0">
                <a:latin typeface="+mn-lt"/>
              </a:defRPr>
            </a:lvl1pPr>
          </a:lstStyle>
          <a:p>
            <a:pPr>
              <a:defRPr/>
            </a:pPr>
            <a:fld id="{A4093FDD-95A5-4CA7-B5D0-C62E3CEF5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98" name="Rectangle 26"/>
          <p:cNvSpPr>
            <a:spLocks noChangeArrowheads="1"/>
          </p:cNvSpPr>
          <p:nvPr userDrawn="1"/>
        </p:nvSpPr>
        <p:spPr bwMode="auto">
          <a:xfrm>
            <a:off x="219075" y="6172200"/>
            <a:ext cx="1162050" cy="48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34" name="Picture 25" descr="antop09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88" y="6219825"/>
            <a:ext cx="10128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00903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036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036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03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036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036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036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036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036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036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3334" y="1532969"/>
            <a:ext cx="8061325" cy="2207758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Продвинутая аналитика запросов </a:t>
            </a:r>
            <a:br>
              <a:rPr lang="ru-RU" dirty="0" smtClean="0"/>
            </a:br>
            <a:r>
              <a:rPr lang="ru-RU" dirty="0" smtClean="0"/>
              <a:t>по звонкам</a:t>
            </a:r>
            <a:endParaRPr lang="ru-R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82639"/>
            <a:ext cx="4967288" cy="510638"/>
          </a:xfrm>
        </p:spPr>
        <p:txBody>
          <a:bodyPr/>
          <a:lstStyle/>
          <a:p>
            <a:pPr eaLnBrk="1" hangingPunct="1"/>
            <a:r>
              <a:rPr lang="ru-RU" dirty="0" smtClean="0"/>
              <a:t>Юрий </a:t>
            </a:r>
            <a:r>
              <a:rPr lang="ru-RU" dirty="0" err="1" smtClean="0"/>
              <a:t>Батиевский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Может хватит только заказов на сайте?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5039"/>
            <a:ext cx="8229600" cy="452491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А может быть нам хватит только той выборки, которая заказывает на сайте? Возможно, но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>
              <a:spcAft>
                <a:spcPts val="1200"/>
              </a:spcAft>
            </a:pPr>
            <a:endParaRPr lang="ru-RU" sz="2400" dirty="0" smtClean="0"/>
          </a:p>
          <a:p>
            <a:pPr>
              <a:spcAft>
                <a:spcPts val="1200"/>
              </a:spcAft>
            </a:pPr>
            <a:r>
              <a:rPr lang="ru-RU" sz="2400" dirty="0" smtClean="0"/>
              <a:t>Ваш бизнес может быть заточен под звонки и/или требовать уточнений деталей перед заказом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Часть пользователей все таки могут сначала звонить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Надо понимать есть ли отличия в поведении звонящих и сразу делающих заказ на сайте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– продажа 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071" y="1491716"/>
            <a:ext cx="4292930" cy="2059008"/>
          </a:xfrm>
        </p:spPr>
        <p:txBody>
          <a:bodyPr/>
          <a:lstStyle/>
          <a:p>
            <a:r>
              <a:rPr lang="ru-RU" sz="2000" dirty="0" smtClean="0"/>
              <a:t>Основная масса заказов идет по звонкам</a:t>
            </a:r>
          </a:p>
          <a:p>
            <a:r>
              <a:rPr lang="ru-RU" sz="2000" dirty="0" smtClean="0"/>
              <a:t>В любом случае необходимы уточнения, сразу рассчитать стоимость и оплатить нельзя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783494"/>
              </p:ext>
            </p:extLst>
          </p:nvPr>
        </p:nvGraphicFramePr>
        <p:xfrm>
          <a:off x="4244562" y="802536"/>
          <a:ext cx="3905250" cy="274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308013"/>
              </p:ext>
            </p:extLst>
          </p:nvPr>
        </p:nvGraphicFramePr>
        <p:xfrm>
          <a:off x="4672074" y="3562596"/>
          <a:ext cx="3905250" cy="2738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70043"/>
              </p:ext>
            </p:extLst>
          </p:nvPr>
        </p:nvGraphicFramePr>
        <p:xfrm>
          <a:off x="519174" y="3538846"/>
          <a:ext cx="3905250" cy="282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64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как ведут себя поисковые запросы?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395499"/>
              </p:ext>
            </p:extLst>
          </p:nvPr>
        </p:nvGraphicFramePr>
        <p:xfrm>
          <a:off x="890648" y="967923"/>
          <a:ext cx="7291452" cy="206028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788230"/>
                <a:gridCol w="1413164"/>
                <a:gridCol w="1128156"/>
                <a:gridCol w="961902"/>
              </a:tblGrid>
              <a:tr h="567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Группы запросов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Звонки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Заявки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160" marR="137160" marT="137160" marB="137160" anchor="ctr"/>
                </a:tc>
              </a:tr>
              <a:tr h="248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1.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Категорийные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запросы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8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2.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Категорийные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конверсионные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8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3. Общие </a:t>
                      </a:r>
                      <a:r>
                        <a:rPr lang="ru-RU" sz="1400" u="none" strike="noStrike" dirty="0">
                          <a:effectLst/>
                        </a:rPr>
                        <a:t>конверсионные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8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4.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Общие </a:t>
                      </a:r>
                      <a:r>
                        <a:rPr lang="ru-RU" sz="1400" u="none" strike="noStrike" dirty="0">
                          <a:effectLst/>
                        </a:rPr>
                        <a:t>запросы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8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5. Витальные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8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 6.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По </a:t>
                      </a:r>
                      <a:r>
                        <a:rPr lang="ru-RU" sz="1400" u="none" strike="noStrike" dirty="0">
                          <a:effectLst/>
                        </a:rPr>
                        <a:t>производителям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50783039"/>
              </p:ext>
            </p:extLst>
          </p:nvPr>
        </p:nvGraphicFramePr>
        <p:xfrm>
          <a:off x="878774" y="3131519"/>
          <a:ext cx="3569525" cy="317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4897995"/>
              </p:ext>
            </p:extLst>
          </p:nvPr>
        </p:nvGraphicFramePr>
        <p:xfrm>
          <a:off x="4868997" y="3121994"/>
          <a:ext cx="3607634" cy="317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78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если посмотреть на длину ключевых слов?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38729"/>
              </p:ext>
            </p:extLst>
          </p:nvPr>
        </p:nvGraphicFramePr>
        <p:xfrm>
          <a:off x="1573618" y="988825"/>
          <a:ext cx="5911703" cy="183943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34525"/>
                <a:gridCol w="1438589"/>
                <a:gridCol w="1438589"/>
              </a:tblGrid>
              <a:tr h="306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Звонки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Заявки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6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1-2 слова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6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3-4 </a:t>
                      </a:r>
                      <a:r>
                        <a:rPr lang="ru-RU" sz="1400" u="none" strike="noStrike" dirty="0" smtClean="0">
                          <a:effectLst/>
                        </a:rPr>
                        <a:t>слова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6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5-7 слов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6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7-10 слов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6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Более 10 слов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674792"/>
              </p:ext>
            </p:extLst>
          </p:nvPr>
        </p:nvGraphicFramePr>
        <p:xfrm>
          <a:off x="4994643" y="2918083"/>
          <a:ext cx="3934489" cy="360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456926"/>
              </p:ext>
            </p:extLst>
          </p:nvPr>
        </p:nvGraphicFramePr>
        <p:xfrm>
          <a:off x="531184" y="2913321"/>
          <a:ext cx="3934489" cy="360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00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81692"/>
            <a:ext cx="8229600" cy="3568257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/>
              <a:t>А как бывает в других бизнесах?</a:t>
            </a:r>
            <a:endParaRPr lang="ru-RU" sz="4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- бытовая техника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59618"/>
            <a:ext cx="8229600" cy="2090331"/>
          </a:xfrm>
        </p:spPr>
        <p:txBody>
          <a:bodyPr/>
          <a:lstStyle/>
          <a:p>
            <a:r>
              <a:rPr lang="ru-RU" sz="2000" dirty="0" smtClean="0"/>
              <a:t>Многие звонили для того, чтобы получить консультацию продавца</a:t>
            </a:r>
          </a:p>
          <a:p>
            <a:r>
              <a:rPr lang="ru-RU" sz="2000" dirty="0" smtClean="0"/>
              <a:t>В запросах телефонных звонков было смещение на общие запросы</a:t>
            </a:r>
          </a:p>
          <a:p>
            <a:r>
              <a:rPr lang="ru-RU" sz="2000" dirty="0" smtClean="0"/>
              <a:t>Пользователи, приходившие с прайс-</a:t>
            </a:r>
            <a:r>
              <a:rPr lang="ru-RU" sz="2000" dirty="0" err="1" smtClean="0"/>
              <a:t>агрегаторов</a:t>
            </a:r>
            <a:r>
              <a:rPr lang="ru-RU" sz="2000" dirty="0" smtClean="0"/>
              <a:t> чаще оставляли заказ на сайте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02922"/>
              </p:ext>
            </p:extLst>
          </p:nvPr>
        </p:nvGraphicFramePr>
        <p:xfrm>
          <a:off x="414668" y="1649116"/>
          <a:ext cx="8357191" cy="155448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828801"/>
                <a:gridCol w="959028"/>
                <a:gridCol w="940476"/>
                <a:gridCol w="219785"/>
                <a:gridCol w="1772228"/>
                <a:gridCol w="1010093"/>
                <a:gridCol w="825868"/>
                <a:gridCol w="800912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Заказ на сайте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Звонок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Заказ на сайте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Звонок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Первые контакты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60%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Первые контакты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600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Созданные заказы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70%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30%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Созданные заказы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400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175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575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Выполненные заказы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65%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35%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Выполненные заказы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260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140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привязать звонки к пользователям на сайте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3782"/>
            <a:ext cx="8229600" cy="47861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Спросить у пользователя идентификатор, который генерируется для каждой новой сессии сайтом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47" y="2339438"/>
            <a:ext cx="6850991" cy="33725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4940135" y="2137558"/>
            <a:ext cx="3396343" cy="926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89414" y="4536375"/>
            <a:ext cx="6258295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До 85% пользователей при хорошо обученных операторах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27" y="1793174"/>
            <a:ext cx="7019057" cy="453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привязать звонки к пользователям на сайте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ru-RU" sz="2400" dirty="0" smtClean="0"/>
              <a:t>Присвоить каждому пользователю уникальный телефонный номер или добавочный номер к основному телефону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13861" y="5379523"/>
            <a:ext cx="482138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До 95% пользователей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отчета по запросам в </a:t>
            </a:r>
            <a:r>
              <a:rPr lang="en-US" dirty="0" err="1" smtClean="0"/>
              <a:t>Calltouch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8" y="997674"/>
            <a:ext cx="8223662" cy="491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5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</a:t>
            </a:r>
            <a:r>
              <a:rPr lang="en-US" dirty="0" smtClean="0"/>
              <a:t>: </a:t>
            </a:r>
            <a:r>
              <a:rPr lang="ru-RU" dirty="0" smtClean="0"/>
              <a:t>как мы повышали эффективность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6"/>
                </a:solidFill>
              </a:rPr>
              <a:t>Задачи</a:t>
            </a:r>
            <a:r>
              <a:rPr lang="en-US" sz="2400" dirty="0" smtClean="0">
                <a:solidFill>
                  <a:schemeClr val="accent6"/>
                </a:solidFill>
              </a:rPr>
              <a:t>: </a:t>
            </a:r>
            <a:endParaRPr lang="ru-RU" sz="2400" dirty="0" smtClean="0">
              <a:solidFill>
                <a:schemeClr val="accent6"/>
              </a:solidFill>
            </a:endParaRPr>
          </a:p>
          <a:p>
            <a:r>
              <a:rPr lang="ru-RU" sz="2000" dirty="0" smtClean="0"/>
              <a:t>Выстроить качественную систему отслеживания эффективности рекламных кампаний по звонкам</a:t>
            </a:r>
            <a:endParaRPr lang="ru-RU" sz="2000" dirty="0"/>
          </a:p>
          <a:p>
            <a:r>
              <a:rPr lang="ru-RU" sz="2000" dirty="0"/>
              <a:t>П</a:t>
            </a:r>
            <a:r>
              <a:rPr lang="ru-RU" sz="2000" dirty="0" smtClean="0"/>
              <a:t>овысить эффективность контекстных кампаний и </a:t>
            </a:r>
            <a:r>
              <a:rPr lang="en-US" sz="2000" dirty="0" smtClean="0"/>
              <a:t>SEO </a:t>
            </a:r>
            <a:r>
              <a:rPr lang="ru-RU" sz="2000" dirty="0" smtClean="0"/>
              <a:t>и определить наиболее конверсионные поисковые фразы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/>
                </a:solidFill>
              </a:rPr>
              <a:t>Реализация</a:t>
            </a:r>
            <a:r>
              <a:rPr lang="en-US" sz="2400" dirty="0" smtClean="0">
                <a:solidFill>
                  <a:schemeClr val="accent6"/>
                </a:solidFill>
              </a:rPr>
              <a:t>:</a:t>
            </a:r>
            <a:endParaRPr lang="ru-RU" sz="2400" dirty="0" smtClean="0">
              <a:solidFill>
                <a:schemeClr val="accent6"/>
              </a:solidFill>
            </a:endParaRPr>
          </a:p>
          <a:p>
            <a:r>
              <a:rPr lang="ru-RU" sz="2000" dirty="0" smtClean="0"/>
              <a:t>Подключение системы динамического </a:t>
            </a:r>
            <a:r>
              <a:rPr lang="ru-RU" sz="2000" dirty="0" err="1" smtClean="0"/>
              <a:t>коллтрекинга</a:t>
            </a:r>
            <a:r>
              <a:rPr lang="ru-RU" sz="2000" dirty="0" smtClean="0"/>
              <a:t> </a:t>
            </a:r>
            <a:r>
              <a:rPr lang="en-US" sz="2000" dirty="0" err="1" smtClean="0"/>
              <a:t>Calltouch</a:t>
            </a:r>
            <a:endParaRPr lang="ru-RU" sz="2000" dirty="0" smtClean="0"/>
          </a:p>
          <a:p>
            <a:r>
              <a:rPr lang="ru-RU" sz="2000" dirty="0" smtClean="0"/>
              <a:t>Создание единого аналитического ландшафта, объединяющего </a:t>
            </a:r>
            <a:r>
              <a:rPr lang="en-US" sz="2000" dirty="0" err="1" smtClean="0"/>
              <a:t>Calltouch</a:t>
            </a:r>
            <a:r>
              <a:rPr lang="en-US" sz="2000" dirty="0" smtClean="0"/>
              <a:t>, </a:t>
            </a:r>
            <a:r>
              <a:rPr lang="ru-RU" sz="2000" dirty="0" err="1" smtClean="0"/>
              <a:t>Яндекс.Метрику</a:t>
            </a:r>
            <a:r>
              <a:rPr lang="ru-RU" sz="2000" dirty="0" smtClean="0"/>
              <a:t>, </a:t>
            </a:r>
            <a:r>
              <a:rPr lang="en-US" sz="2000" dirty="0" smtClean="0"/>
              <a:t>Google Analytics </a:t>
            </a:r>
            <a:r>
              <a:rPr lang="ru-RU" sz="2000" dirty="0" smtClean="0"/>
              <a:t>и механизм собственной идентификации пользователей</a:t>
            </a:r>
          </a:p>
          <a:p>
            <a:r>
              <a:rPr lang="ru-RU" sz="2000" dirty="0" smtClean="0"/>
              <a:t>Внедрение алгоритмов отслеживания мультиканальных последовательностей и механизма расчета разных атрибуций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7543"/>
            <a:ext cx="8229600" cy="4382407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/>
              <a:t>Жизненный цикл клиента и комплексная аналитика всех действий пользователя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/>
              <a:t>Динамический </a:t>
            </a:r>
            <a:r>
              <a:rPr lang="ru-RU" sz="2800" dirty="0" err="1" smtClean="0"/>
              <a:t>коллтрекинг</a:t>
            </a:r>
            <a:r>
              <a:rPr lang="ru-RU" sz="2800" dirty="0" smtClean="0"/>
              <a:t> – инструментарий для отслеживания запросов по звонкам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/>
              <a:t>Кейс</a:t>
            </a:r>
            <a:r>
              <a:rPr lang="en-US" sz="2800" dirty="0" smtClean="0"/>
              <a:t>: </a:t>
            </a:r>
            <a:r>
              <a:rPr lang="ru-RU" sz="2800" dirty="0" smtClean="0"/>
              <a:t>выстраиваем систему с качественной оценкой эффективности поисковых запросов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продаем? Двери = товары + услуги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7" y="1144744"/>
            <a:ext cx="8309880" cy="47617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6071191" y="1275907"/>
            <a:ext cx="1988288" cy="669851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ландшафта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57288"/>
            <a:ext cx="82486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699051" y="4646428"/>
            <a:ext cx="10633" cy="393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688417" y="3211033"/>
            <a:ext cx="10635" cy="6113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 в пути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7543"/>
            <a:ext cx="8229600" cy="4382407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400" dirty="0" smtClean="0"/>
              <a:t>Шифрование запросов – забор данных из Метрики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400" dirty="0" smtClean="0"/>
              <a:t>Ошибки отслеживания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400" dirty="0" smtClean="0"/>
              <a:t>Проблема объединения всех действий одного пользователя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400" dirty="0" smtClean="0"/>
              <a:t>Атрибуция по умолчанию в </a:t>
            </a:r>
            <a:r>
              <a:rPr lang="en-US" sz="2400" dirty="0" err="1" smtClean="0"/>
              <a:t>Calltouch</a:t>
            </a:r>
            <a:endParaRPr lang="ru-RU" sz="2400" dirty="0" smtClean="0"/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ru-RU" sz="2400" dirty="0" smtClean="0"/>
              <a:t>Выбор модели расчета эффективности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Сложность 1 – надо забрать запросы из Метрики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9" y="1127051"/>
            <a:ext cx="7501699" cy="480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5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Сложность 2 – </a:t>
            </a:r>
            <a:r>
              <a:rPr lang="ru-RU" dirty="0"/>
              <a:t>о</a:t>
            </a:r>
            <a:r>
              <a:rPr lang="ru-RU" dirty="0" smtClean="0"/>
              <a:t>шибки отслеживания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0042"/>
            <a:ext cx="8229600" cy="44299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400" dirty="0" smtClean="0"/>
              <a:t>Нужное количество номеров и погрешность</a:t>
            </a:r>
          </a:p>
          <a:p>
            <a:pPr lvl="1">
              <a:spcAft>
                <a:spcPts val="1200"/>
              </a:spcAft>
            </a:pPr>
            <a:r>
              <a:rPr lang="ru-RU" sz="2000" dirty="0" smtClean="0"/>
              <a:t>Боты тоже хотят номера</a:t>
            </a:r>
          </a:p>
          <a:p>
            <a:pPr lvl="1">
              <a:spcAft>
                <a:spcPts val="1200"/>
              </a:spcAft>
            </a:pPr>
            <a:r>
              <a:rPr lang="ru-RU" sz="2000" dirty="0" smtClean="0"/>
              <a:t>Часть людей звонит позже и не привязывается к визиту</a:t>
            </a:r>
          </a:p>
          <a:p>
            <a:pPr lvl="1">
              <a:spcAft>
                <a:spcPts val="1200"/>
              </a:spcAft>
            </a:pPr>
            <a:r>
              <a:rPr lang="ru-RU" sz="2000" dirty="0" smtClean="0"/>
              <a:t>Ошибка связывания сессий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Незапланированные </a:t>
            </a:r>
            <a:r>
              <a:rPr lang="ru-RU" sz="2400" dirty="0"/>
              <a:t>обрывы сессий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Проблемы с JS и подменой </a:t>
            </a:r>
            <a:r>
              <a:rPr lang="ru-RU" sz="2400" dirty="0" smtClean="0"/>
              <a:t>номера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Нужно передать данные </a:t>
            </a:r>
            <a:r>
              <a:rPr lang="en-US" sz="2400" dirty="0"/>
              <a:t>UA </a:t>
            </a:r>
            <a:r>
              <a:rPr lang="ru-RU" sz="2400" dirty="0"/>
              <a:t>и внутреннего </a:t>
            </a:r>
            <a:r>
              <a:rPr lang="ru-RU" sz="2400" dirty="0" err="1"/>
              <a:t>трекера</a:t>
            </a:r>
            <a:r>
              <a:rPr lang="ru-RU" sz="2400" dirty="0"/>
              <a:t> в </a:t>
            </a:r>
            <a:r>
              <a:rPr lang="en-US" sz="2400" dirty="0" err="1"/>
              <a:t>Calltouch</a:t>
            </a:r>
            <a:r>
              <a:rPr lang="ru-RU" sz="2400" dirty="0"/>
              <a:t>, а потом их забрать через </a:t>
            </a:r>
            <a:r>
              <a:rPr lang="en-US" sz="2400" dirty="0"/>
              <a:t>API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34" y="190500"/>
            <a:ext cx="8585859" cy="461963"/>
          </a:xfrm>
        </p:spPr>
        <p:txBody>
          <a:bodyPr/>
          <a:lstStyle/>
          <a:p>
            <a:r>
              <a:rPr lang="ru-RU" dirty="0" smtClean="0"/>
              <a:t>Сложность 3 – объединение действий пользователя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Нужно было объединить все действия пользователя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r>
              <a:rPr lang="ru-RU" sz="2000" dirty="0" smtClean="0"/>
              <a:t>Посещения</a:t>
            </a:r>
          </a:p>
          <a:p>
            <a:r>
              <a:rPr lang="ru-RU" sz="2000" dirty="0" smtClean="0"/>
              <a:t>Звонки</a:t>
            </a:r>
          </a:p>
          <a:p>
            <a:r>
              <a:rPr lang="ru-RU" sz="2000" dirty="0" smtClean="0"/>
              <a:t>Заявки на сайте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Проблема</a:t>
            </a:r>
            <a:r>
              <a:rPr lang="en-US" sz="2400" dirty="0" smtClean="0"/>
              <a:t>: </a:t>
            </a:r>
            <a:r>
              <a:rPr lang="ru-RU" sz="2400" dirty="0" smtClean="0"/>
              <a:t>слабые механизмы склеивания контактов</a:t>
            </a:r>
            <a:r>
              <a:rPr lang="en-US" sz="2400" dirty="0" smtClean="0"/>
              <a:t>:</a:t>
            </a:r>
          </a:p>
          <a:p>
            <a:r>
              <a:rPr lang="en-US" sz="2000" dirty="0" err="1" smtClean="0"/>
              <a:t>ClientID</a:t>
            </a:r>
            <a:endParaRPr lang="en-US" sz="2000" dirty="0" smtClean="0"/>
          </a:p>
          <a:p>
            <a:r>
              <a:rPr lang="ru-RU" sz="2000" dirty="0" smtClean="0"/>
              <a:t>Номера телефонов</a:t>
            </a:r>
          </a:p>
          <a:p>
            <a:r>
              <a:rPr lang="ru-RU" sz="2000" dirty="0" smtClean="0"/>
              <a:t>Сессия </a:t>
            </a:r>
            <a:r>
              <a:rPr lang="en-US" sz="2000" dirty="0" err="1" smtClean="0"/>
              <a:t>Calltouch</a:t>
            </a:r>
            <a:endParaRPr lang="ru-RU" sz="20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ru-RU" sz="2400" dirty="0"/>
              <a:t>Не было сквозных пользователей, эта часть отдавалась в </a:t>
            </a:r>
            <a:r>
              <a:rPr lang="en-US" sz="2400" dirty="0"/>
              <a:t>CRM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Сложность 4 – модель атрибуции </a:t>
            </a:r>
            <a:r>
              <a:rPr lang="en-US" dirty="0" err="1" smtClean="0"/>
              <a:t>Calltouch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38795"/>
            <a:ext cx="8229600" cy="431115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Базовая модель атрибуции </a:t>
            </a:r>
            <a:r>
              <a:rPr lang="en-US" sz="2400" dirty="0"/>
              <a:t>Last Click</a:t>
            </a:r>
            <a:endParaRPr lang="ru-RU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При этом обрывы сессии создавали дополнительные прямые входы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Эффективность источника по факту совершения звонка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Более 15% погрешности сразу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Как быть с повторными контактами и как это учитывать?</a:t>
            </a:r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Продажа товаров и услуг (через контекст)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843647"/>
              </p:ext>
            </p:extLst>
          </p:nvPr>
        </p:nvGraphicFramePr>
        <p:xfrm>
          <a:off x="396815" y="1181822"/>
          <a:ext cx="8229600" cy="458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112281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Первый 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Первый и последний непрямой 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Последний 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Последний непрямой 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495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Прямые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4954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Агрегаторы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495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Контекст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9525" marR="9525" marT="9525" marB="0" anchor="ctr"/>
                </a:tc>
              </a:tr>
              <a:tr h="495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Карты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4954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Поиск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</a:tr>
              <a:tr h="4954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Сайты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495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Общий итог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64089"/>
              </p:ext>
            </p:extLst>
          </p:nvPr>
        </p:nvGraphicFramePr>
        <p:xfrm>
          <a:off x="396814" y="3812876"/>
          <a:ext cx="8220975" cy="1871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4195"/>
                <a:gridCol w="1644195"/>
                <a:gridCol w="1644195"/>
                <a:gridCol w="1644195"/>
                <a:gridCol w="1644195"/>
              </a:tblGrid>
              <a:tr h="62372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Заказы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240,3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372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Затраты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ru-RU" sz="20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5000 </a:t>
                      </a:r>
                      <a:r>
                        <a:rPr lang="ru-RU" sz="2000" b="0" i="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руб</a:t>
                      </a:r>
                      <a:endParaRPr lang="ru-RU" sz="2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ru-RU" sz="2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5000 </a:t>
                      </a:r>
                      <a:r>
                        <a:rPr lang="ru-RU" sz="20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руб</a:t>
                      </a:r>
                      <a:endParaRPr lang="ru-RU" sz="20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45000</a:t>
                      </a:r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руб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45000</a:t>
                      </a:r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руб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372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CPO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589</a:t>
                      </a:r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1" baseline="0" dirty="0" err="1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руб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603 </a:t>
                      </a:r>
                      <a:r>
                        <a:rPr lang="ru-RU" sz="20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руб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736 </a:t>
                      </a:r>
                      <a:r>
                        <a:rPr lang="ru-RU" sz="20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руб</a:t>
                      </a:r>
                      <a:endParaRPr lang="ru-RU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639 </a:t>
                      </a:r>
                      <a:r>
                        <a:rPr lang="ru-RU" sz="20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руб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30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атрибуции по группам запросов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974804"/>
              </p:ext>
            </p:extLst>
          </p:nvPr>
        </p:nvGraphicFramePr>
        <p:xfrm>
          <a:off x="724619" y="974782"/>
          <a:ext cx="7850040" cy="464684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962510"/>
                <a:gridCol w="1962510"/>
                <a:gridCol w="1962510"/>
                <a:gridCol w="1962510"/>
              </a:tblGrid>
              <a:tr h="960072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Первый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Первый и последний непрямой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Последний непрямой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427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Бренд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427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Категорийные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</a:t>
                      </a:r>
                    </a:p>
                  </a:txBody>
                  <a:tcPr marL="9525" marR="9525" marT="9525" marB="0" anchor="ctr"/>
                </a:tc>
              </a:tr>
              <a:tr h="427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Категорийные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транзакционные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</a:t>
                      </a:r>
                    </a:p>
                  </a:txBody>
                  <a:tcPr marL="9525" marR="9525" marT="9525" marB="0" anchor="ctr"/>
                </a:tc>
              </a:tr>
              <a:tr h="643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Общие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</a:tr>
              <a:tr h="427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Общие транзакционные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</a:tr>
              <a:tr h="643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Производитель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</a:tr>
              <a:tr h="427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1291,6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5991" y="1940946"/>
            <a:ext cx="7867291" cy="4140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5990" y="4551874"/>
            <a:ext cx="7867291" cy="6412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ключевых слов в разных моделях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7" y="1321749"/>
            <a:ext cx="7762322" cy="4540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498112" y="3317358"/>
            <a:ext cx="3646690" cy="1040048"/>
          </a:xfrm>
          <a:prstGeom prst="wedgeRoundRectCallout">
            <a:avLst>
              <a:gd name="adj1" fmla="val 64086"/>
              <a:gd name="adj2" fmla="val 1725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 последнему непрямому –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521 ключевое слово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3" y="1112451"/>
            <a:ext cx="8474149" cy="4958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562987" y="3009014"/>
            <a:ext cx="6539022" cy="1812913"/>
          </a:xfrm>
          <a:prstGeom prst="wedgeRoundRectCallout">
            <a:avLst>
              <a:gd name="adj1" fmla="val 47624"/>
              <a:gd name="adj2" fmla="val 1067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 атрибуции на основе позиции мы получили на 20% больше ключевых слов, тем самым смогли расширить варианты для анализа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Жизненный цикл клиента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769058"/>
              </p:ext>
            </p:extLst>
          </p:nvPr>
        </p:nvGraphicFramePr>
        <p:xfrm>
          <a:off x="457200" y="981075"/>
          <a:ext cx="82296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Сложность 5 – как считать эффективность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69423"/>
            <a:ext cx="8229600" cy="418052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ru-RU" sz="2400" dirty="0" smtClean="0"/>
              <a:t>Выбираем удобную нам модель атрибуции</a:t>
            </a:r>
          </a:p>
          <a:p>
            <a:pPr>
              <a:spcAft>
                <a:spcPts val="1800"/>
              </a:spcAft>
            </a:pPr>
            <a:r>
              <a:rPr lang="ru-RU" sz="2400" dirty="0" smtClean="0"/>
              <a:t>Считаем только первые контакты, остальное на совести отдела продаж</a:t>
            </a:r>
          </a:p>
          <a:p>
            <a:pPr>
              <a:spcAft>
                <a:spcPts val="1800"/>
              </a:spcAft>
            </a:pPr>
            <a:r>
              <a:rPr lang="ru-RU" sz="2400" dirty="0" smtClean="0"/>
              <a:t>Выбираем период, за который считаем контакт первым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начали считать только первые контакты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187120"/>
              </p:ext>
            </p:extLst>
          </p:nvPr>
        </p:nvGraphicFramePr>
        <p:xfrm>
          <a:off x="518615" y="1433014"/>
          <a:ext cx="7942996" cy="350685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03590"/>
                <a:gridCol w="1844828"/>
                <a:gridCol w="2215830"/>
                <a:gridCol w="2178748"/>
              </a:tblGrid>
              <a:tr h="62778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Всего контактов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Уникальных контактов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Новых контактов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555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неделя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100%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68%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55%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555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 неделя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100%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78%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67%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555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3 неделя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100%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72%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65%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555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4 неделя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100%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66%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58%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583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5 неделя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100%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67%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56%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2892" y="5155769"/>
            <a:ext cx="7921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То есть теперь все затраты за период стали делиться не на 100% контактов, а только на 55-67%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39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первого захода до заказа (когорты)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37321"/>
              </p:ext>
            </p:extLst>
          </p:nvPr>
        </p:nvGraphicFramePr>
        <p:xfrm>
          <a:off x="464033" y="982637"/>
          <a:ext cx="8297829" cy="5090616"/>
        </p:xfrm>
        <a:graphic>
          <a:graphicData uri="http://schemas.openxmlformats.org/drawingml/2006/table">
            <a:tbl>
              <a:tblPr/>
              <a:tblGrid>
                <a:gridCol w="999217"/>
                <a:gridCol w="506848"/>
                <a:gridCol w="506848"/>
                <a:gridCol w="506848"/>
                <a:gridCol w="506848"/>
                <a:gridCol w="506848"/>
                <a:gridCol w="506848"/>
                <a:gridCol w="506848"/>
                <a:gridCol w="506848"/>
                <a:gridCol w="506848"/>
                <a:gridCol w="506848"/>
                <a:gridCol w="506848"/>
                <a:gridCol w="506848"/>
                <a:gridCol w="506848"/>
                <a:gridCol w="709588"/>
              </a:tblGrid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неделя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неделя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неделя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неделя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неделя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неделя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неделя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неделя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неделя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неделя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неделя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неделя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неделя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неделя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Общий итог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5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04405"/>
            <a:ext cx="8229600" cy="484554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Что мы получили?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 smtClean="0"/>
              <a:t>Качественную систему отслеживания</a:t>
            </a:r>
          </a:p>
          <a:p>
            <a:r>
              <a:rPr lang="ru-RU" sz="2400" dirty="0" smtClean="0"/>
              <a:t>Глубокое понимание всех процессов</a:t>
            </a:r>
          </a:p>
          <a:p>
            <a:r>
              <a:rPr lang="ru-RU" sz="2400" dirty="0" smtClean="0"/>
              <a:t>Уменьшили </a:t>
            </a:r>
            <a:r>
              <a:rPr lang="en-US" sz="2400" dirty="0" smtClean="0"/>
              <a:t>CPO</a:t>
            </a:r>
          </a:p>
          <a:p>
            <a:r>
              <a:rPr lang="ru-RU" sz="2400" dirty="0" smtClean="0"/>
              <a:t>При этом увеличили количество заказов</a:t>
            </a:r>
          </a:p>
          <a:p>
            <a:r>
              <a:rPr lang="ru-RU" sz="2400" dirty="0" smtClean="0"/>
              <a:t>Увеличили средний чек и </a:t>
            </a:r>
            <a:r>
              <a:rPr lang="en-US" sz="2400" dirty="0" smtClean="0"/>
              <a:t>ROI</a:t>
            </a:r>
          </a:p>
          <a:p>
            <a:r>
              <a:rPr lang="ru-RU" sz="2400" dirty="0" smtClean="0"/>
              <a:t>Оптимизировали целевые запросы</a:t>
            </a:r>
          </a:p>
          <a:p>
            <a:r>
              <a:rPr lang="ru-RU" sz="2400" dirty="0" smtClean="0"/>
              <a:t>Смогли проанализировать основные сценарии и увидеть некоторые зависимости</a:t>
            </a:r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14400" y="2006930"/>
            <a:ext cx="742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66357" y="3752603"/>
            <a:ext cx="4239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9036"/>
                </a:solidFill>
              </a:rPr>
              <a:t>Юрий </a:t>
            </a:r>
            <a:r>
              <a:rPr lang="ru-RU" sz="3200" b="1" dirty="0" err="1" smtClean="0">
                <a:solidFill>
                  <a:srgbClr val="009036"/>
                </a:solidFill>
              </a:rPr>
              <a:t>Батиевский</a:t>
            </a:r>
            <a:endParaRPr lang="ru-RU" sz="3200" b="1" dirty="0" smtClean="0">
              <a:solidFill>
                <a:srgbClr val="009036"/>
              </a:solidFill>
            </a:endParaRPr>
          </a:p>
          <a:p>
            <a:r>
              <a:rPr lang="en-US" sz="2800" dirty="0" smtClean="0"/>
              <a:t>yuri@antop.ru</a:t>
            </a:r>
            <a:endParaRPr lang="ru-RU" sz="2800" dirty="0"/>
          </a:p>
        </p:txBody>
      </p:sp>
      <p:pic>
        <p:nvPicPr>
          <p:cNvPr id="1027" name="Picture 3" descr="C:\Users\1\Desktop\qr-code-batievskiy-rus-anto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57" y="3076451"/>
            <a:ext cx="26289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принес нам этот заказ?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75657"/>
            <a:ext cx="8229600" cy="4987637"/>
          </a:xfrm>
        </p:spPr>
        <p:txBody>
          <a:bodyPr/>
          <a:lstStyle/>
          <a:p>
            <a:r>
              <a:rPr lang="ru-RU" sz="2400" b="1" dirty="0" smtClean="0"/>
              <a:t>Старый подход</a:t>
            </a:r>
            <a:r>
              <a:rPr lang="en-US" sz="2400" b="1" dirty="0" smtClean="0"/>
              <a:t>:</a:t>
            </a:r>
            <a:endParaRPr lang="ru-RU" sz="2400" b="1" dirty="0" smtClean="0"/>
          </a:p>
          <a:p>
            <a:pPr lvl="1"/>
            <a:r>
              <a:rPr lang="ru-RU" sz="2000" dirty="0" err="1" smtClean="0"/>
              <a:t>Яндекс.Метрика</a:t>
            </a:r>
            <a:r>
              <a:rPr lang="ru-RU" sz="2000" dirty="0" smtClean="0"/>
              <a:t> – </a:t>
            </a:r>
            <a:r>
              <a:rPr lang="ru-RU" sz="2000" dirty="0"/>
              <a:t>п</a:t>
            </a:r>
            <a:r>
              <a:rPr lang="ru-RU" sz="2000" dirty="0" smtClean="0"/>
              <a:t>рямой вход</a:t>
            </a:r>
          </a:p>
          <a:p>
            <a:pPr lvl="1"/>
            <a:r>
              <a:rPr lang="en-US" sz="2000" dirty="0" smtClean="0"/>
              <a:t>Google Analytics – </a:t>
            </a:r>
            <a:r>
              <a:rPr lang="ru-RU" sz="2000" dirty="0"/>
              <a:t>п</a:t>
            </a:r>
            <a:r>
              <a:rPr lang="ru-RU" sz="2000" dirty="0" smtClean="0"/>
              <a:t>оиск </a:t>
            </a:r>
            <a:r>
              <a:rPr lang="en-US" sz="2000" dirty="0" smtClean="0"/>
              <a:t>Google</a:t>
            </a:r>
            <a:endParaRPr lang="ru-RU" sz="2000" dirty="0" smtClean="0"/>
          </a:p>
          <a:p>
            <a:r>
              <a:rPr lang="ru-RU" sz="2400" b="1" dirty="0" smtClean="0"/>
              <a:t>Подход с учетом атрибуции</a:t>
            </a:r>
          </a:p>
          <a:p>
            <a:pPr lvl="1"/>
            <a:r>
              <a:rPr lang="ru-RU" sz="2000" dirty="0" smtClean="0"/>
              <a:t>Первый источник – поиск Яндекса</a:t>
            </a:r>
          </a:p>
          <a:p>
            <a:pPr lvl="1"/>
            <a:r>
              <a:rPr lang="ru-RU" sz="2000" dirty="0" smtClean="0"/>
              <a:t>Последний непрямой – поиск </a:t>
            </a:r>
            <a:r>
              <a:rPr lang="en-US" sz="2000" dirty="0" smtClean="0"/>
              <a:t>Google</a:t>
            </a:r>
          </a:p>
          <a:p>
            <a:pPr lvl="1"/>
            <a:r>
              <a:rPr lang="ru-RU" sz="2000" dirty="0" smtClean="0"/>
              <a:t>Линейный – все по 25%</a:t>
            </a:r>
          </a:p>
          <a:p>
            <a:r>
              <a:rPr lang="ru-RU" sz="2400" b="1" dirty="0" smtClean="0"/>
              <a:t>А если бы мы фиксировали звонки и смотрели на атрибуцию, то</a:t>
            </a:r>
            <a:r>
              <a:rPr lang="en-US" sz="2400" b="1" dirty="0" smtClean="0"/>
              <a:t>:</a:t>
            </a:r>
          </a:p>
          <a:p>
            <a:pPr lvl="1"/>
            <a:r>
              <a:rPr lang="ru-RU" sz="2000" dirty="0" smtClean="0"/>
              <a:t>Последний непрямой – контекст</a:t>
            </a:r>
          </a:p>
          <a:p>
            <a:pPr lvl="1"/>
            <a:r>
              <a:rPr lang="ru-RU" sz="2000" dirty="0" smtClean="0"/>
              <a:t>Последний – контекст</a:t>
            </a:r>
          </a:p>
          <a:p>
            <a:pPr lvl="1"/>
            <a:r>
              <a:rPr lang="ru-RU" sz="2000" dirty="0" smtClean="0"/>
              <a:t>Линейный – Яндекс и контекст по 50%</a:t>
            </a:r>
          </a:p>
          <a:p>
            <a:endParaRPr lang="en-US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Жизненный цикл клиентов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738868"/>
              </p:ext>
            </p:extLst>
          </p:nvPr>
        </p:nvGraphicFramePr>
        <p:xfrm>
          <a:off x="457200" y="981075"/>
          <a:ext cx="82296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897669" y="1428468"/>
            <a:ext cx="1581224" cy="948734"/>
            <a:chOff x="4431044" y="428845"/>
            <a:chExt cx="1581224" cy="948734"/>
          </a:xfrm>
          <a:solidFill>
            <a:srgbClr val="7030A0"/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431044" y="428845"/>
              <a:ext cx="1581224" cy="9487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458831" y="456632"/>
              <a:ext cx="1525650" cy="8931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Первый контакт!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(по телефону)</a:t>
              </a:r>
              <a:endParaRPr lang="ru-RU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94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задача отследить первый контакт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0847"/>
            <a:ext cx="8229600" cy="484181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В момент первого контакта с клиентом мы понимаем, что у него есть потребность, понимаем кто он и получаем его контактные данные!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Дальнейшие заходы на наш сайт будут существенно зависеть от результатов первого контакта.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464331"/>
              </p:ext>
            </p:extLst>
          </p:nvPr>
        </p:nvGraphicFramePr>
        <p:xfrm>
          <a:off x="433449" y="2778827"/>
          <a:ext cx="8229600" cy="150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различных проекта – цепочки из 1 входа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993611"/>
              </p:ext>
            </p:extLst>
          </p:nvPr>
        </p:nvGraphicFramePr>
        <p:xfrm>
          <a:off x="457200" y="981075"/>
          <a:ext cx="82296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Цепочки более 1 входа (последний не прямой)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706257"/>
              </p:ext>
            </p:extLst>
          </p:nvPr>
        </p:nvGraphicFramePr>
        <p:xfrm>
          <a:off x="457200" y="981075"/>
          <a:ext cx="82296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Напрашиваются </a:t>
            </a:r>
            <a:r>
              <a:rPr lang="ru-RU" dirty="0"/>
              <a:t>в</a:t>
            </a:r>
            <a:r>
              <a:rPr lang="ru-RU" dirty="0" smtClean="0"/>
              <a:t>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ru-RU" sz="2400" dirty="0" smtClean="0"/>
              <a:t>Некорректное отслеживание источников приводит к неправильной оценке их эффективности</a:t>
            </a:r>
          </a:p>
          <a:p>
            <a:pPr>
              <a:spcAft>
                <a:spcPts val="1800"/>
              </a:spcAft>
            </a:pPr>
            <a:r>
              <a:rPr lang="ru-RU" sz="2400" dirty="0"/>
              <a:t>Для </a:t>
            </a:r>
            <a:r>
              <a:rPr lang="en-US" sz="2400" dirty="0"/>
              <a:t>SEO </a:t>
            </a:r>
            <a:r>
              <a:rPr lang="ru-RU" sz="2400" dirty="0"/>
              <a:t>это может стать причиной продвижения неправильных запросов</a:t>
            </a:r>
          </a:p>
          <a:p>
            <a:pPr>
              <a:spcAft>
                <a:spcPts val="1800"/>
              </a:spcAft>
            </a:pPr>
            <a:endParaRPr lang="ru-RU" sz="2400" dirty="0" smtClean="0"/>
          </a:p>
          <a:p>
            <a:pPr>
              <a:spcAft>
                <a:spcPts val="1800"/>
              </a:spcAft>
            </a:pPr>
            <a:r>
              <a:rPr lang="ru-RU" sz="2400" dirty="0" smtClean="0"/>
              <a:t>Нужно видеть всю цепочку действий пользователя, включая звонки</a:t>
            </a:r>
          </a:p>
          <a:p>
            <a:pPr>
              <a:spcAft>
                <a:spcPts val="1800"/>
              </a:spcAft>
            </a:pPr>
            <a:r>
              <a:rPr lang="ru-RU" sz="2400" dirty="0" smtClean="0"/>
              <a:t>Все большую роль играют мультиканальные последовательности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Юрий Батиевский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8E09F-CD88-414B-BEAA-3D816569628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Antop - 1">
      <a:dk1>
        <a:srgbClr val="232323"/>
      </a:dk1>
      <a:lt1>
        <a:srgbClr val="FFFFFF"/>
      </a:lt1>
      <a:dk2>
        <a:srgbClr val="006C28"/>
      </a:dk2>
      <a:lt2>
        <a:srgbClr val="FFFFFF"/>
      </a:lt2>
      <a:accent1>
        <a:srgbClr val="009036"/>
      </a:accent1>
      <a:accent2>
        <a:srgbClr val="F34111"/>
      </a:accent2>
      <a:accent3>
        <a:srgbClr val="5BC1EF"/>
      </a:accent3>
      <a:accent4>
        <a:srgbClr val="FAFA32"/>
      </a:accent4>
      <a:accent5>
        <a:srgbClr val="87CC54"/>
      </a:accent5>
      <a:accent6>
        <a:srgbClr val="1180E5"/>
      </a:accent6>
      <a:hlink>
        <a:srgbClr val="00481B"/>
      </a:hlink>
      <a:folHlink>
        <a:srgbClr val="0E71E8"/>
      </a:folHlink>
    </a:clrScheme>
    <a:fontScheme name="1_Оформление по умолчанию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6473</TotalTime>
  <Words>1605</Words>
  <Application>Microsoft Office PowerPoint</Application>
  <PresentationFormat>Экран (4:3)</PresentationFormat>
  <Paragraphs>678</Paragraphs>
  <Slides>34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1_Оформление по умолчанию</vt:lpstr>
      <vt:lpstr>Продвинутая аналитика запросов  по звонкам</vt:lpstr>
      <vt:lpstr>Содержание</vt:lpstr>
      <vt:lpstr>Жизненный цикл клиента</vt:lpstr>
      <vt:lpstr>Кто принес нам этот заказ?</vt:lpstr>
      <vt:lpstr>Жизненный цикл клиентов</vt:lpstr>
      <vt:lpstr>Наша задача отследить первый контакт</vt:lpstr>
      <vt:lpstr>4 различных проекта – цепочки из 1 входа</vt:lpstr>
      <vt:lpstr>Цепочки более 1 входа (последний не прямой)</vt:lpstr>
      <vt:lpstr>Напрашиваются выводы</vt:lpstr>
      <vt:lpstr>Может хватит только заказов на сайте?</vt:lpstr>
      <vt:lpstr>Пример – продажа услуг</vt:lpstr>
      <vt:lpstr>А как ведут себя поисковые запросы?</vt:lpstr>
      <vt:lpstr>А если посмотреть на длину ключевых слов?</vt:lpstr>
      <vt:lpstr>Презентация PowerPoint</vt:lpstr>
      <vt:lpstr>Пример - бытовая техника</vt:lpstr>
      <vt:lpstr>Как привязать звонки к пользователям на сайте</vt:lpstr>
      <vt:lpstr>Как привязать звонки к пользователям на сайте</vt:lpstr>
      <vt:lpstr>Пример отчета по запросам в Calltouch</vt:lpstr>
      <vt:lpstr>Кейс: как мы повышали эффективность</vt:lpstr>
      <vt:lpstr>Что мы продаем? Двери = товары + услуги</vt:lpstr>
      <vt:lpstr>Схема ландшафта</vt:lpstr>
      <vt:lpstr>Сложности в пути</vt:lpstr>
      <vt:lpstr>Сложность 1 – надо забрать запросы из Метрики</vt:lpstr>
      <vt:lpstr>Сложность 2 – ошибки отслеживания</vt:lpstr>
      <vt:lpstr>Сложность 3 – объединение действий пользователя</vt:lpstr>
      <vt:lpstr>Сложность 4 – модель атрибуции Calltouch</vt:lpstr>
      <vt:lpstr>Продажа товаров и услуг (через контекст)</vt:lpstr>
      <vt:lpstr>Сравнение атрибуции по группам запросов</vt:lpstr>
      <vt:lpstr>Сравнение ключевых слов в разных моделях</vt:lpstr>
      <vt:lpstr>Сложность 5 – как считать эффективность</vt:lpstr>
      <vt:lpstr>Мы начали считать только первые контакты</vt:lpstr>
      <vt:lpstr>От первого захода до заказа (когорты)</vt:lpstr>
      <vt:lpstr>Итоги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Skyter</dc:creator>
  <cp:lastModifiedBy>Skyter</cp:lastModifiedBy>
  <cp:revision>91</cp:revision>
  <dcterms:created xsi:type="dcterms:W3CDTF">2009-01-23T01:29:15Z</dcterms:created>
  <dcterms:modified xsi:type="dcterms:W3CDTF">2015-02-19T13:17:46Z</dcterms:modified>
</cp:coreProperties>
</file>