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sldIdLst>
    <p:sldId id="256" r:id="rId2"/>
    <p:sldId id="447" r:id="rId3"/>
    <p:sldId id="448" r:id="rId4"/>
    <p:sldId id="449" r:id="rId5"/>
    <p:sldId id="450" r:id="rId6"/>
    <p:sldId id="451" r:id="rId7"/>
    <p:sldId id="452" r:id="rId8"/>
    <p:sldId id="379" r:id="rId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0040"/>
    <a:srgbClr val="FF33CC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651" autoAdjust="0"/>
    <p:restoredTop sz="91367" autoAdjust="0"/>
  </p:normalViewPr>
  <p:slideViewPr>
    <p:cSldViewPr>
      <p:cViewPr>
        <p:scale>
          <a:sx n="79" d="100"/>
          <a:sy n="79" d="100"/>
        </p:scale>
        <p:origin x="-450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4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4FB51-563C-4111-B3AF-7FBB79A4AED0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7B56A-8B87-4036-BA8A-BD98FABDE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926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8879E-5899-47DD-9C2F-F2C1FAF89C01}" type="datetime1">
              <a:rPr lang="ru-RU" smtClean="0"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472C-5439-435A-96C2-66792B8BF0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092A-47E5-4997-B20A-933FDD42A750}" type="datetime1">
              <a:rPr lang="ru-RU" smtClean="0"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472C-5439-435A-96C2-66792B8BF0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92C8-C6F4-4575-95D0-6CBD06675C4D}" type="datetime1">
              <a:rPr lang="ru-RU" smtClean="0"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472C-5439-435A-96C2-66792B8BF0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0AC80-5A5F-4B05-8868-F075CF799C43}" type="datetime1">
              <a:rPr lang="ru-RU" smtClean="0"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472C-5439-435A-96C2-66792B8BF0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9AB0-6FC0-44B9-92D5-341272953275}" type="datetime1">
              <a:rPr lang="ru-RU" smtClean="0"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472C-5439-435A-96C2-66792B8BF0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C890-C2C0-4EBD-BD65-940515D64325}" type="datetime1">
              <a:rPr lang="ru-RU" smtClean="0"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472C-5439-435A-96C2-66792B8BF0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2DE6C-E8C4-41B9-8992-827B3C0202A6}" type="datetime1">
              <a:rPr lang="ru-RU" smtClean="0"/>
              <a:t>13.02.2013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472C-5439-435A-96C2-66792B8BF0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74AE-C3E0-4015-858F-8B91CC518E03}" type="datetime1">
              <a:rPr lang="ru-RU" smtClean="0"/>
              <a:t>13.02.2013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472C-5439-435A-96C2-66792B8BF0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E864-E142-4625-9E31-6A49FAAC29CA}" type="datetime1">
              <a:rPr lang="ru-RU" smtClean="0"/>
              <a:t>13.02.2013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472C-5439-435A-96C2-66792B8BF0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5760-9FAB-4DBC-A655-65A007CB46B3}" type="datetime1">
              <a:rPr lang="ru-RU" smtClean="0"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472C-5439-435A-96C2-66792B8BF0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7A2AA-7742-4502-BB4F-C7A1DD8F0A07}" type="datetime1">
              <a:rPr lang="ru-RU" smtClean="0"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472C-5439-435A-96C2-66792B8BF0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69AE3-BA20-42C2-8EE6-B3A8D78E751A}" type="datetime1">
              <a:rPr lang="ru-RU" smtClean="0"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C472C-5439-435A-96C2-66792B8BF09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0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SEO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глазами клиента: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Чему верить?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4" name="Picture 2" descr="http://android-phones.ru/wp-content/uploads/2011/08/ivi_androi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509120"/>
            <a:ext cx="3528392" cy="1722848"/>
          </a:xfrm>
          <a:prstGeom prst="rect">
            <a:avLst/>
          </a:prstGeom>
          <a:solidFill>
            <a:srgbClr val="E60040"/>
          </a:solidFill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914909" y="5740488"/>
            <a:ext cx="3164396" cy="982960"/>
          </a:xfrm>
        </p:spPr>
        <p:txBody>
          <a:bodyPr>
            <a:normAutofit/>
          </a:bodyPr>
          <a:lstStyle/>
          <a:p>
            <a:pPr algn="r"/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</a:rPr>
              <a:t>Буняк Виктор</a:t>
            </a:r>
          </a:p>
          <a:p>
            <a:pPr algn="r"/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</a:rPr>
              <a:t>Директор по трафику</a:t>
            </a:r>
          </a:p>
          <a:p>
            <a:pPr algn="r"/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О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</a:rPr>
              <a:t>нлайн-кинотеатр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IVI.RU</a:t>
            </a:r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160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solidFill>
            <a:srgbClr val="EC004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Какие вопросы мы обсудим: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800" dirty="0"/>
              <a:t>Круговорот подрядчиков в природе. Как выбрать </a:t>
            </a:r>
            <a:r>
              <a:rPr lang="ru-RU" sz="2800" b="1" dirty="0"/>
              <a:t>лучших</a:t>
            </a:r>
            <a:r>
              <a:rPr lang="ru-RU" sz="2800" dirty="0"/>
              <a:t>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/>
              <a:t>Как продать </a:t>
            </a:r>
            <a:r>
              <a:rPr lang="ru-RU" sz="2800" b="1" dirty="0" smtClean="0"/>
              <a:t>втридорога</a:t>
            </a:r>
            <a:r>
              <a:rPr lang="ru-RU" sz="2800" dirty="0" smtClean="0"/>
              <a:t>, </a:t>
            </a:r>
            <a:r>
              <a:rPr lang="ru-RU" sz="2800" dirty="0"/>
              <a:t>не обещая невозможного?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/>
              <a:t>Клиент и подрядчик: </a:t>
            </a:r>
            <a:r>
              <a:rPr lang="ru-RU" sz="2800" b="1" dirty="0"/>
              <a:t>кто и чего хочет?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/>
              <a:t>Подрядчик выбран! </a:t>
            </a:r>
            <a:r>
              <a:rPr lang="ru-RU" sz="2800" dirty="0" smtClean="0"/>
              <a:t>Как </a:t>
            </a:r>
            <a:r>
              <a:rPr lang="ru-RU" sz="2800" b="1" dirty="0" smtClean="0"/>
              <a:t>не стоит работать</a:t>
            </a:r>
            <a:r>
              <a:rPr lang="ru-RU" sz="2800" dirty="0" smtClean="0"/>
              <a:t> с клиентом?</a:t>
            </a:r>
            <a:endParaRPr lang="ru-RU" sz="2800" dirty="0"/>
          </a:p>
          <a:p>
            <a:pPr marL="514350" lvl="0" indent="-514350">
              <a:buFont typeface="+mj-lt"/>
              <a:buAutoNum type="arabicPeriod"/>
            </a:pPr>
            <a:r>
              <a:rPr lang="ru-RU" sz="2800" dirty="0"/>
              <a:t>Оценка полезности подрядчика:  </a:t>
            </a:r>
            <a:endParaRPr lang="ru-RU" sz="2800" dirty="0" smtClean="0"/>
          </a:p>
          <a:p>
            <a:pPr marL="0" lvl="0" indent="0">
              <a:buNone/>
            </a:pPr>
            <a:r>
              <a:rPr lang="ru-RU" sz="2800" dirty="0" smtClean="0"/>
              <a:t>Позиции </a:t>
            </a:r>
            <a:r>
              <a:rPr lang="ru-RU" sz="2800" dirty="0"/>
              <a:t>– Трафик- </a:t>
            </a:r>
            <a:r>
              <a:rPr lang="ru-RU" sz="2800" b="1" dirty="0">
                <a:solidFill>
                  <a:srgbClr val="FF0000"/>
                </a:solidFill>
              </a:rPr>
              <a:t>Целевое действие</a:t>
            </a:r>
            <a:r>
              <a:rPr lang="ru-RU" sz="2800" dirty="0">
                <a:solidFill>
                  <a:srgbClr val="FF0000"/>
                </a:solidFill>
              </a:rPr>
              <a:t>!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472C-5439-435A-96C2-66792B8BF09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85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solidFill>
            <a:srgbClr val="EC004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1. 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Круговорот 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подрядчиков в природе.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</a:b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Как 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выбрать лучших?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Конкурс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Продавайте сразу:</a:t>
            </a:r>
          </a:p>
          <a:p>
            <a:pPr marL="0" indent="0">
              <a:buNone/>
            </a:pPr>
            <a:r>
              <a:rPr lang="ru-RU" b="1" i="1" dirty="0" smtClean="0">
                <a:latin typeface="Garamond" pitchFamily="18" charset="0"/>
              </a:rPr>
              <a:t>Первое впечатление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ru-RU" dirty="0" smtClean="0"/>
              <a:t>Погружённость в тему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ru-RU" dirty="0" smtClean="0"/>
              <a:t>Примеры работ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ru-RU" dirty="0" smtClean="0"/>
              <a:t>Рекомендации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ru-RU" dirty="0" smtClean="0">
                <a:solidFill>
                  <a:srgbClr val="FF0000"/>
                </a:solidFill>
              </a:rPr>
              <a:t>Управляемость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472C-5439-435A-96C2-66792B8BF096}" type="slidenum">
              <a:rPr lang="ru-RU" smtClean="0"/>
              <a:t>3</a:t>
            </a:fld>
            <a:endParaRPr lang="ru-RU" dirty="0"/>
          </a:p>
        </p:txBody>
      </p:sp>
      <p:pic>
        <p:nvPicPr>
          <p:cNvPr id="1028" name="Picture 4" descr="C:\Users\VBunyak\AppData\Local\Microsoft\Windows\Temporary Internet Files\Content.IE5\YUX8FEKN\MP900423022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07"/>
          <a:stretch/>
        </p:blipFill>
        <p:spPr bwMode="auto">
          <a:xfrm>
            <a:off x="5220072" y="3212976"/>
            <a:ext cx="3539002" cy="292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93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  <a:solidFill>
            <a:srgbClr val="EC004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514350" lvl="0" indent="-514350"/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2. 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Как 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продать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втридорога, 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не обещая невозможного?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Погружайтесь в бизнес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Продавайте экспертизу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Разделите оплату 30+70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Зарабатывайте с прибыли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Сокращайте сроки: 3</a:t>
            </a:r>
            <a:r>
              <a:rPr lang="en-US" dirty="0" smtClean="0"/>
              <a:t> &lt; 6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Анализируйте рынок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472C-5439-435A-96C2-66792B8BF096}" type="slidenum">
              <a:rPr lang="ru-RU" smtClean="0"/>
              <a:t>4</a:t>
            </a:fld>
            <a:endParaRPr lang="ru-RU"/>
          </a:p>
        </p:txBody>
      </p:sp>
      <p:pic>
        <p:nvPicPr>
          <p:cNvPr id="3074" name="Picture 2" descr="C:\Users\VBunyak\AppData\Local\Microsoft\Windows\Temporary Internet Files\Content.IE5\YUX8FEKN\MC90043874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17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5063" y="1628800"/>
            <a:ext cx="3329174" cy="443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31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solidFill>
            <a:srgbClr val="EC004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514350" lvl="0" indent="-514350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3. Клиент 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и подрядчик: кто и чего хочет?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067944" y="1600201"/>
            <a:ext cx="4618856" cy="125273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Заработок</a:t>
            </a:r>
            <a:r>
              <a:rPr lang="ru-RU" b="1" dirty="0" smtClean="0">
                <a:solidFill>
                  <a:srgbClr val="FF0000"/>
                </a:solidFill>
              </a:rPr>
              <a:t> /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Гарантии</a:t>
            </a:r>
          </a:p>
          <a:p>
            <a:r>
              <a:rPr lang="ru-RU" b="1" dirty="0">
                <a:solidFill>
                  <a:srgbClr val="00B050"/>
                </a:solidFill>
              </a:rPr>
              <a:t>Общение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/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Результат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472C-5439-435A-96C2-66792B8BF096}" type="slidenum">
              <a:rPr lang="ru-RU" smtClean="0"/>
              <a:t>5</a:t>
            </a:fld>
            <a:endParaRPr lang="ru-RU"/>
          </a:p>
        </p:txBody>
      </p:sp>
      <p:pic>
        <p:nvPicPr>
          <p:cNvPr id="2050" name="Picture 2" descr="C:\Users\VBunyak\AppData\Local\Microsoft\Windows\Temporary Internet Files\Content.IE5\1JNNAC1G\MC90043392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55041"/>
            <a:ext cx="4186212" cy="418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47664" y="1988840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B050"/>
                </a:solidFill>
              </a:rPr>
              <a:t>+</a:t>
            </a:r>
            <a:endParaRPr lang="ru-RU" sz="60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00737" y="2378487"/>
            <a:ext cx="4991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chemeClr val="accent1"/>
                </a:solidFill>
              </a:rPr>
              <a:t>-</a:t>
            </a:r>
            <a:endParaRPr lang="ru-RU" sz="9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42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solidFill>
            <a:srgbClr val="EC004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514350" lvl="0" indent="-514350"/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4. 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Подрядчик 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выбран!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</a:b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Как 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не стоит работать с клиентом?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Подрядчик А - автоматизация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Подрядчик Б – истерика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Подрядчик В – разумность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472C-5439-435A-96C2-66792B8BF096}" type="slidenum">
              <a:rPr lang="ru-RU" smtClean="0"/>
              <a:t>6</a:t>
            </a:fld>
            <a:endParaRPr lang="ru-RU"/>
          </a:p>
        </p:txBody>
      </p:sp>
      <p:pic>
        <p:nvPicPr>
          <p:cNvPr id="4099" name="Picture 3" descr="C:\Users\VBunyak\AppData\Local\Microsoft\Windows\Temporary Internet Files\Content.IE5\1JNNAC1G\MP90043089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924" y="2996952"/>
            <a:ext cx="4962759" cy="331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38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solidFill>
            <a:srgbClr val="EC004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514350" lvl="0" indent="-514350"/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5. 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Оценка 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полезности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подрядчика 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 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96951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Позиции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Трафик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Целевое действие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r>
              <a:rPr lang="ru-RU" sz="2800" b="1" dirty="0" smtClean="0">
                <a:solidFill>
                  <a:srgbClr val="FF0000"/>
                </a:solidFill>
              </a:rPr>
              <a:t>Настройте счётчики</a:t>
            </a:r>
          </a:p>
          <a:p>
            <a:r>
              <a:rPr lang="ru-RU" sz="3100" b="1" dirty="0" smtClean="0">
                <a:solidFill>
                  <a:srgbClr val="FF0000"/>
                </a:solidFill>
              </a:rPr>
              <a:t>Считайте результаты</a:t>
            </a:r>
          </a:p>
          <a:p>
            <a:r>
              <a:rPr lang="ru-RU" sz="3000" b="1" dirty="0" smtClean="0">
                <a:solidFill>
                  <a:srgbClr val="FF0000"/>
                </a:solidFill>
              </a:rPr>
              <a:t>Боритесь за пользу бизнесу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472C-5439-435A-96C2-66792B8BF096}" type="slidenum">
              <a:rPr lang="ru-RU" smtClean="0"/>
              <a:t>7</a:t>
            </a:fld>
            <a:endParaRPr lang="ru-RU"/>
          </a:p>
        </p:txBody>
      </p:sp>
      <p:pic>
        <p:nvPicPr>
          <p:cNvPr id="5122" name="Picture 2" descr="C:\Users\VBunyak\AppData\Local\Microsoft\Windows\Temporary Internet Files\Content.IE5\98IOUZ28\MP90043078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16832"/>
            <a:ext cx="3052365" cy="410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89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0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Спасибо за внимание!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4" name="Picture 2" descr="http://android-phones.ru/wp-content/uploads/2011/08/ivi_androi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509120"/>
            <a:ext cx="3528392" cy="1722848"/>
          </a:xfrm>
          <a:prstGeom prst="rect">
            <a:avLst/>
          </a:prstGeom>
          <a:solidFill>
            <a:srgbClr val="E60040"/>
          </a:solidFill>
        </p:spPr>
      </p:pic>
    </p:spTree>
    <p:extLst>
      <p:ext uri="{BB962C8B-B14F-4D97-AF65-F5344CB8AC3E}">
        <p14:creationId xmlns:p14="http://schemas.microsoft.com/office/powerpoint/2010/main" val="3253028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7529</TotalTime>
  <Words>168</Words>
  <Application>Microsoft Office PowerPoint</Application>
  <PresentationFormat>Экран (4:3)</PresentationFormat>
  <Paragraphs>53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SEO глазами клиента: Чему верить?</vt:lpstr>
      <vt:lpstr>Какие вопросы мы обсудим:</vt:lpstr>
      <vt:lpstr>1. Круговорот подрядчиков в природе.  Как выбрать лучших?</vt:lpstr>
      <vt:lpstr>2. Как продать втридорога, не обещая невозможного?</vt:lpstr>
      <vt:lpstr>3. Клиент и подрядчик: кто и чего хочет?</vt:lpstr>
      <vt:lpstr>4. Подрядчик выбран!  Как не стоит работать с клиентом?</vt:lpstr>
      <vt:lpstr>5. Оценка полезности подрядчика  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 письму от Олега</dc:title>
  <dc:creator>Skozlenko</dc:creator>
  <cp:lastModifiedBy>Victor Bunyak</cp:lastModifiedBy>
  <cp:revision>839</cp:revision>
  <cp:lastPrinted>2013-01-22T07:15:20Z</cp:lastPrinted>
  <dcterms:created xsi:type="dcterms:W3CDTF">2012-06-06T11:42:32Z</dcterms:created>
  <dcterms:modified xsi:type="dcterms:W3CDTF">2013-02-13T11:20:09Z</dcterms:modified>
</cp:coreProperties>
</file>